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56" r:id="rId6"/>
    <p:sldId id="263" r:id="rId7"/>
    <p:sldId id="257" r:id="rId8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735" autoAdjust="0"/>
    <p:restoredTop sz="93775" autoAdjust="0"/>
  </p:normalViewPr>
  <p:slideViewPr>
    <p:cSldViewPr snapToGrid="0">
      <p:cViewPr varScale="1">
        <p:scale>
          <a:sx n="64" d="100"/>
          <a:sy n="64" d="100"/>
        </p:scale>
        <p:origin x="304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4801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3477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419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241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2574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40226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71358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0083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527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2562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74578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CB2E22-EFA6-4399-AEC2-2D64736B00A3}" type="datetimeFigureOut">
              <a:rPr lang="en-AU" smtClean="0"/>
              <a:t>2/06/2021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DA57C-8FB8-4FFB-AD0C-F9DED44858A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6935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2.jpg"/><Relationship Id="rId7" Type="http://schemas.openxmlformats.org/officeDocument/2006/relationships/image" Target="../media/image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10" Type="http://schemas.openxmlformats.org/officeDocument/2006/relationships/image" Target="../media/image3.jpg"/><Relationship Id="rId4" Type="http://schemas.openxmlformats.org/officeDocument/2006/relationships/image" Target="../media/image4.jpg"/><Relationship Id="rId9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13.jpe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0991027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Corrosive alkalis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Flammable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070313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153028" y="2090157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1151148" y="2090157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53028" y="3656010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153028" y="5222620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1148265" y="5222620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1151148" y="3656010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2143502" y="5222620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3138739" y="5222620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8114924" y="5222620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7119687" y="522262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4133976" y="5222620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5129213" y="5222620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15302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1151148" y="524304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9110162" y="5222620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6124450" y="522262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</p:spTree>
    <p:extLst>
      <p:ext uri="{BB962C8B-B14F-4D97-AF65-F5344CB8AC3E}">
        <p14:creationId xmlns:p14="http://schemas.microsoft.com/office/powerpoint/2010/main" val="2270429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0124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D6A5E459-B500-4476-AC9F-05414ECC2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5439913"/>
              </p:ext>
            </p:extLst>
          </p:nvPr>
        </p:nvGraphicFramePr>
        <p:xfrm>
          <a:off x="2693622" y="159114"/>
          <a:ext cx="9360000" cy="44960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40000">
                  <a:extLst>
                    <a:ext uri="{9D8B030D-6E8A-4147-A177-3AD203B41FA5}">
                      <a16:colId xmlns:a16="http://schemas.microsoft.com/office/drawing/2014/main" val="3094476119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740810450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186290874"/>
                    </a:ext>
                  </a:extLst>
                </a:gridCol>
                <a:gridCol w="2340000">
                  <a:extLst>
                    <a:ext uri="{9D8B030D-6E8A-4147-A177-3AD203B41FA5}">
                      <a16:colId xmlns:a16="http://schemas.microsoft.com/office/drawing/2014/main" val="2374242415"/>
                    </a:ext>
                  </a:extLst>
                </a:gridCol>
              </a:tblGrid>
              <a:tr h="180000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4. Division 4.3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AU" dirty="0"/>
                        <a:t>3. General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2. Foodstuffs</a:t>
                      </a: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1. Corrosive Acids</a:t>
                      </a: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932587536"/>
                  </a:ext>
                </a:extLst>
              </a:tr>
              <a:tr h="900000">
                <a:tc gridSpan="4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2698801"/>
                  </a:ext>
                </a:extLst>
              </a:tr>
              <a:tr h="1796051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5.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Corrosive alkalis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6.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Flammable Store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7. Poisons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8. </a:t>
                      </a:r>
                      <a:r>
                        <a:rPr lang="en-AU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Oxidisers</a:t>
                      </a:r>
                      <a:endParaRPr lang="en-A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153316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0AA0F45-A1DB-4926-A322-E7524703A524}"/>
              </a:ext>
            </a:extLst>
          </p:cNvPr>
          <p:cNvSpPr>
            <a:spLocks noChangeAspect="1"/>
          </p:cNvSpPr>
          <p:nvPr/>
        </p:nvSpPr>
        <p:spPr>
          <a:xfrm>
            <a:off x="6618770" y="1411399"/>
            <a:ext cx="540000" cy="540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AU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OFFICE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7FCC7D6-0529-4E22-8167-D800963E8098}"/>
              </a:ext>
            </a:extLst>
          </p:cNvPr>
          <p:cNvCxnSpPr>
            <a:cxnSpLocks/>
          </p:cNvCxnSpPr>
          <p:nvPr/>
        </p:nvCxnSpPr>
        <p:spPr>
          <a:xfrm>
            <a:off x="7143900" y="156345"/>
            <a:ext cx="0" cy="1255054"/>
          </a:xfrm>
          <a:prstGeom prst="line">
            <a:avLst/>
          </a:prstGeom>
          <a:ln>
            <a:prstDash val="lg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BCFE2374-9C9C-4D82-92D2-B8D18D10E90B}"/>
              </a:ext>
            </a:extLst>
          </p:cNvPr>
          <p:cNvSpPr txBox="1"/>
          <p:nvPr/>
        </p:nvSpPr>
        <p:spPr>
          <a:xfrm rot="16200000">
            <a:off x="6612599" y="840580"/>
            <a:ext cx="1336904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latin typeface="Arial" panose="020B0604020202020204" pitchFamily="34" charset="0"/>
                <a:cs typeface="Arial" panose="020B0604020202020204" pitchFamily="34" charset="0"/>
              </a:rPr>
              <a:t>Passageway	Exit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EFA31A4-2776-4278-98C1-C5417EA6B304}"/>
              </a:ext>
            </a:extLst>
          </p:cNvPr>
          <p:cNvSpPr/>
          <p:nvPr/>
        </p:nvSpPr>
        <p:spPr>
          <a:xfrm>
            <a:off x="5002758" y="158369"/>
            <a:ext cx="36000" cy="1795043"/>
          </a:xfrm>
          <a:prstGeom prst="rect">
            <a:avLst/>
          </a:prstGeom>
          <a:pattFill prst="wdDn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EC590C1-6E47-4369-99BE-B502C8E83E04}"/>
              </a:ext>
            </a:extLst>
          </p:cNvPr>
          <p:cNvSpPr txBox="1"/>
          <p:nvPr/>
        </p:nvSpPr>
        <p:spPr>
          <a:xfrm rot="16200000">
            <a:off x="4148141" y="1112353"/>
            <a:ext cx="149720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Firewall – floor to ceiling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29808-8DD6-4D3E-A24E-29C9B8C23B61}"/>
              </a:ext>
            </a:extLst>
          </p:cNvPr>
          <p:cNvSpPr txBox="1"/>
          <p:nvPr/>
        </p:nvSpPr>
        <p:spPr>
          <a:xfrm>
            <a:off x="4029304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60F9D5A-AE8C-41AC-AD8E-EFE5263A87AB}"/>
              </a:ext>
            </a:extLst>
          </p:cNvPr>
          <p:cNvSpPr/>
          <p:nvPr/>
        </p:nvSpPr>
        <p:spPr>
          <a:xfrm>
            <a:off x="4783963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08412A4-3239-4158-96B6-0EC7B9215EF8}"/>
              </a:ext>
            </a:extLst>
          </p:cNvPr>
          <p:cNvSpPr txBox="1"/>
          <p:nvPr/>
        </p:nvSpPr>
        <p:spPr>
          <a:xfrm>
            <a:off x="6415862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D03741A-D2C8-4CDC-851C-561D4175D8A2}"/>
              </a:ext>
            </a:extLst>
          </p:cNvPr>
          <p:cNvSpPr/>
          <p:nvPr/>
        </p:nvSpPr>
        <p:spPr>
          <a:xfrm>
            <a:off x="7170521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038425-CC62-46EC-A90F-C57052BD1242}"/>
              </a:ext>
            </a:extLst>
          </p:cNvPr>
          <p:cNvSpPr txBox="1"/>
          <p:nvPr/>
        </p:nvSpPr>
        <p:spPr>
          <a:xfrm>
            <a:off x="4107471" y="4457489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31FF4732-18FD-44BC-A9AC-04D10669B5AE}"/>
              </a:ext>
            </a:extLst>
          </p:cNvPr>
          <p:cNvSpPr/>
          <p:nvPr/>
        </p:nvSpPr>
        <p:spPr>
          <a:xfrm>
            <a:off x="4824972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566604A-B506-4823-800A-476CACED5BE4}"/>
              </a:ext>
            </a:extLst>
          </p:cNvPr>
          <p:cNvSpPr txBox="1"/>
          <p:nvPr/>
        </p:nvSpPr>
        <p:spPr>
          <a:xfrm>
            <a:off x="9965539" y="4495394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098AA7F-132A-4404-B968-F654332E1DBF}"/>
              </a:ext>
            </a:extLst>
          </p:cNvPr>
          <p:cNvSpPr/>
          <p:nvPr/>
        </p:nvSpPr>
        <p:spPr>
          <a:xfrm>
            <a:off x="9728749" y="4469282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59ADFB-487F-45C8-98DC-ABD5877A1DD1}"/>
              </a:ext>
            </a:extLst>
          </p:cNvPr>
          <p:cNvSpPr txBox="1"/>
          <p:nvPr/>
        </p:nvSpPr>
        <p:spPr>
          <a:xfrm>
            <a:off x="9971346" y="160321"/>
            <a:ext cx="702115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00" b="1" dirty="0" err="1">
                <a:latin typeface="Arial" panose="020B0604020202020204" pitchFamily="34" charset="0"/>
                <a:cs typeface="Arial" panose="020B0604020202020204" pitchFamily="34" charset="0"/>
              </a:rPr>
              <a:t>Emerg</a:t>
            </a:r>
            <a:r>
              <a:rPr lang="en-AU" sz="1000" b="1" dirty="0">
                <a:latin typeface="Arial" panose="020B0604020202020204" pitchFamily="34" charset="0"/>
                <a:cs typeface="Arial" panose="020B0604020202020204" pitchFamily="34" charset="0"/>
              </a:rPr>
              <a:t>. Exit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B3F3FC5-4344-4286-8892-F2DE738C21DA}"/>
              </a:ext>
            </a:extLst>
          </p:cNvPr>
          <p:cNvSpPr/>
          <p:nvPr/>
        </p:nvSpPr>
        <p:spPr>
          <a:xfrm>
            <a:off x="9753404" y="160321"/>
            <a:ext cx="180000" cy="180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F7C3A3EC-1617-47E6-9385-111FB70188B7}"/>
              </a:ext>
            </a:extLst>
          </p:cNvPr>
          <p:cNvGrpSpPr/>
          <p:nvPr/>
        </p:nvGrpSpPr>
        <p:grpSpPr>
          <a:xfrm>
            <a:off x="9684183" y="1899007"/>
            <a:ext cx="108000" cy="222300"/>
            <a:chOff x="8093801" y="3749555"/>
            <a:chExt cx="108000" cy="222300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906A2FB9-18DA-4601-BE04-E5C58CB9030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7495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19504DD-D6DD-4E77-A30B-7505F0A0484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8093801" y="38638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3064C0C-53D2-4519-9672-5916B3D95C72}"/>
              </a:ext>
            </a:extLst>
          </p:cNvPr>
          <p:cNvGrpSpPr/>
          <p:nvPr/>
        </p:nvGrpSpPr>
        <p:grpSpPr>
          <a:xfrm>
            <a:off x="9658849" y="2699440"/>
            <a:ext cx="108000" cy="222300"/>
            <a:chOff x="8093801" y="4543702"/>
            <a:chExt cx="108000" cy="222300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9C55A02-309E-46BF-AD06-87264FFF1733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658002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32CA416D-20D1-4FD7-B2D6-4B5342AC5331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8093801" y="4543702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7E39B51F-D3C9-44B8-9D13-3313E856B197}"/>
              </a:ext>
            </a:extLst>
          </p:cNvPr>
          <p:cNvSpPr>
            <a:spLocks noChangeAspect="1"/>
          </p:cNvSpPr>
          <p:nvPr/>
        </p:nvSpPr>
        <p:spPr>
          <a:xfrm>
            <a:off x="7338672" y="1893934"/>
            <a:ext cx="108000" cy="108000"/>
          </a:xfrm>
          <a:prstGeom prst="rect">
            <a:avLst/>
          </a:prstGeom>
          <a:pattFill prst="wdUpDiag">
            <a:fgClr>
              <a:schemeClr val="tx1"/>
            </a:fgClr>
            <a:bgClr>
              <a:schemeClr val="bg1"/>
            </a:bgClr>
          </a:patt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0628BE7F-A5B9-4295-BA80-3988181CB2D1}"/>
              </a:ext>
            </a:extLst>
          </p:cNvPr>
          <p:cNvGrpSpPr/>
          <p:nvPr/>
        </p:nvGrpSpPr>
        <p:grpSpPr>
          <a:xfrm>
            <a:off x="4966758" y="1892808"/>
            <a:ext cx="108000" cy="222300"/>
            <a:chOff x="4480753" y="3743255"/>
            <a:chExt cx="108000" cy="222300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A77DDB38-75B8-448A-8116-3987A60CE1A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743255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57A79F2-FB53-4C06-88D3-F7F4CC700D2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480753" y="3857555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1DA7C0F3-AC8C-4DCE-BFAB-9E31CAB14F0E}"/>
              </a:ext>
            </a:extLst>
          </p:cNvPr>
          <p:cNvGrpSpPr/>
          <p:nvPr/>
        </p:nvGrpSpPr>
        <p:grpSpPr>
          <a:xfrm>
            <a:off x="4989920" y="2695179"/>
            <a:ext cx="108000" cy="222300"/>
            <a:chOff x="6302341" y="4540553"/>
            <a:chExt cx="108000" cy="22230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43766FB9-3AC6-40E0-A1AE-B3912AF00F3F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654853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02C69DFA-6D5A-4B01-9564-E131EF91654A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6302341" y="4540553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33A14398-3166-48CD-966D-AAE9A64863B9}"/>
              </a:ext>
            </a:extLst>
          </p:cNvPr>
          <p:cNvGrpSpPr/>
          <p:nvPr/>
        </p:nvGrpSpPr>
        <p:grpSpPr>
          <a:xfrm>
            <a:off x="7307439" y="2706602"/>
            <a:ext cx="108000" cy="222300"/>
            <a:chOff x="4480753" y="4540554"/>
            <a:chExt cx="108000" cy="2223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5F0057A3-3AE9-4889-978C-B6F3D15C4039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654854"/>
              <a:ext cx="108000" cy="108000"/>
            </a:xfrm>
            <a:prstGeom prst="rect">
              <a:avLst/>
            </a:prstGeom>
            <a:pattFill prst="wdUpDiag">
              <a:fgClr>
                <a:schemeClr val="tx1"/>
              </a:fgClr>
              <a:bgClr>
                <a:schemeClr val="bg1"/>
              </a:bgClr>
            </a:patt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EF3A30F5-0E25-4651-B2B9-8A151268B91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4480753" y="4540554"/>
              <a:ext cx="108000" cy="108000"/>
            </a:xfrm>
            <a:prstGeom prst="rect">
              <a:avLst/>
            </a:prstGeom>
            <a:solidFill>
              <a:srgbClr val="FF0000"/>
            </a:solidFill>
            <a:ln w="63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00472443-51EC-4415-805C-E6F7EFB1BD84}"/>
              </a:ext>
            </a:extLst>
          </p:cNvPr>
          <p:cNvGrpSpPr/>
          <p:nvPr/>
        </p:nvGrpSpPr>
        <p:grpSpPr>
          <a:xfrm>
            <a:off x="4400072" y="1996120"/>
            <a:ext cx="1205371" cy="220132"/>
            <a:chOff x="3914067" y="3846567"/>
            <a:chExt cx="1205371" cy="220132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BAD03AB2-D868-4736-B31D-3BC3AFA02B30}"/>
                </a:ext>
              </a:extLst>
            </p:cNvPr>
            <p:cNvSpPr txBox="1"/>
            <p:nvPr/>
          </p:nvSpPr>
          <p:spPr>
            <a:xfrm>
              <a:off x="3914067" y="385125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7D3AA28C-698E-473B-86B9-D5FF2E62541B}"/>
                </a:ext>
              </a:extLst>
            </p:cNvPr>
            <p:cNvSpPr txBox="1"/>
            <p:nvPr/>
          </p:nvSpPr>
          <p:spPr>
            <a:xfrm>
              <a:off x="4552753" y="384656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553820D3-746B-42D3-B4D6-8992D236956F}"/>
              </a:ext>
            </a:extLst>
          </p:cNvPr>
          <p:cNvGrpSpPr/>
          <p:nvPr/>
        </p:nvGrpSpPr>
        <p:grpSpPr>
          <a:xfrm>
            <a:off x="9135496" y="1994117"/>
            <a:ext cx="1205371" cy="220132"/>
            <a:chOff x="9075535" y="4002799"/>
            <a:chExt cx="1205371" cy="220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D1EB725F-DC8A-456E-ABBC-082871114DA4}"/>
                </a:ext>
              </a:extLst>
            </p:cNvPr>
            <p:cNvSpPr txBox="1"/>
            <p:nvPr/>
          </p:nvSpPr>
          <p:spPr>
            <a:xfrm>
              <a:off x="9075535" y="4007487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6508ED6-7617-4E02-8144-F604867721FF}"/>
                </a:ext>
              </a:extLst>
            </p:cNvPr>
            <p:cNvSpPr txBox="1"/>
            <p:nvPr/>
          </p:nvSpPr>
          <p:spPr>
            <a:xfrm>
              <a:off x="9714221" y="4002799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B2F48E27-C057-40D6-97FE-F84BA0974195}"/>
              </a:ext>
            </a:extLst>
          </p:cNvPr>
          <p:cNvGrpSpPr/>
          <p:nvPr/>
        </p:nvGrpSpPr>
        <p:grpSpPr>
          <a:xfrm>
            <a:off x="6740753" y="2641523"/>
            <a:ext cx="1205371" cy="220132"/>
            <a:chOff x="3914067" y="4475475"/>
            <a:chExt cx="1205371" cy="220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62085CC0-6EAB-49D2-A499-9CDECFB88FC6}"/>
                </a:ext>
              </a:extLst>
            </p:cNvPr>
            <p:cNvSpPr txBox="1"/>
            <p:nvPr/>
          </p:nvSpPr>
          <p:spPr>
            <a:xfrm>
              <a:off x="3914067" y="4480163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AE88F0E0-E500-4F81-8B28-CF1D45623C77}"/>
                </a:ext>
              </a:extLst>
            </p:cNvPr>
            <p:cNvSpPr txBox="1"/>
            <p:nvPr/>
          </p:nvSpPr>
          <p:spPr>
            <a:xfrm>
              <a:off x="4552753" y="4475475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FAB101C-FBF1-4661-8B02-EB6BB059421C}"/>
              </a:ext>
            </a:extLst>
          </p:cNvPr>
          <p:cNvGrpSpPr/>
          <p:nvPr/>
        </p:nvGrpSpPr>
        <p:grpSpPr>
          <a:xfrm>
            <a:off x="4421370" y="2629032"/>
            <a:ext cx="1205371" cy="220132"/>
            <a:chOff x="5733791" y="4474406"/>
            <a:chExt cx="1205371" cy="220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8B1D1C58-5DC5-4FFE-8834-1F025F67F49C}"/>
                </a:ext>
              </a:extLst>
            </p:cNvPr>
            <p:cNvSpPr txBox="1"/>
            <p:nvPr/>
          </p:nvSpPr>
          <p:spPr>
            <a:xfrm>
              <a:off x="5733791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CBC292DA-6C06-43AC-9A8A-1F68F2CC82F3}"/>
                </a:ext>
              </a:extLst>
            </p:cNvPr>
            <p:cNvSpPr txBox="1"/>
            <p:nvPr/>
          </p:nvSpPr>
          <p:spPr>
            <a:xfrm>
              <a:off x="6372477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D8A2546-55E2-48D2-85A3-7BFD3832BEFB}"/>
              </a:ext>
            </a:extLst>
          </p:cNvPr>
          <p:cNvGrpSpPr/>
          <p:nvPr/>
        </p:nvGrpSpPr>
        <p:grpSpPr>
          <a:xfrm>
            <a:off x="9110162" y="2630144"/>
            <a:ext cx="1205371" cy="220132"/>
            <a:chOff x="7545114" y="4474406"/>
            <a:chExt cx="1205371" cy="220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7142D7BB-613C-487D-8EAF-D5A32F914EF0}"/>
                </a:ext>
              </a:extLst>
            </p:cNvPr>
            <p:cNvSpPr txBox="1"/>
            <p:nvPr/>
          </p:nvSpPr>
          <p:spPr>
            <a:xfrm>
              <a:off x="7545114" y="4479094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FIRE HYDRANT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30A34B0-8FEC-4760-854A-A7E1E4018ACC}"/>
                </a:ext>
              </a:extLst>
            </p:cNvPr>
            <p:cNvSpPr txBox="1"/>
            <p:nvPr/>
          </p:nvSpPr>
          <p:spPr>
            <a:xfrm>
              <a:off x="8183800" y="4474406"/>
              <a:ext cx="566685" cy="21544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tabLst>
                  <a:tab pos="1079500" algn="l"/>
                </a:tabLst>
              </a:pPr>
              <a:r>
                <a:rPr lang="en-AU" sz="7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REEL &amp; HOSE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B2766AA-3BFD-4D48-810A-4F957632BECB}"/>
              </a:ext>
            </a:extLst>
          </p:cNvPr>
          <p:cNvGrpSpPr/>
          <p:nvPr/>
        </p:nvGrpSpPr>
        <p:grpSpPr>
          <a:xfrm>
            <a:off x="9972543" y="274761"/>
            <a:ext cx="900000" cy="1440000"/>
            <a:chOff x="1294908" y="4604714"/>
            <a:chExt cx="900000" cy="144000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862EA55-7265-4350-B4E8-521CF04466ED}"/>
                </a:ext>
              </a:extLst>
            </p:cNvPr>
            <p:cNvSpPr/>
            <p:nvPr/>
          </p:nvSpPr>
          <p:spPr>
            <a:xfrm>
              <a:off x="1294908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HYDROCHLORIC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40L Carboy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(50 Kg)</a:t>
              </a:r>
            </a:p>
          </p:txBody>
        </p:sp>
        <p:pic>
          <p:nvPicPr>
            <p:cNvPr id="128" name="Picture 2">
              <a:extLst>
                <a:ext uri="{FF2B5EF4-FFF2-40B4-BE49-F238E27FC236}">
                  <a16:creationId xmlns:a16="http://schemas.microsoft.com/office/drawing/2014/main" id="{1A0D4C08-0934-43D5-804A-55F4E6DE96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8521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BE8C32E-E6B2-4C77-AE90-6224897C212C}"/>
              </a:ext>
            </a:extLst>
          </p:cNvPr>
          <p:cNvGrpSpPr/>
          <p:nvPr/>
        </p:nvGrpSpPr>
        <p:grpSpPr>
          <a:xfrm>
            <a:off x="11012988" y="241399"/>
            <a:ext cx="900000" cy="1440000"/>
            <a:chOff x="2119616" y="4586877"/>
            <a:chExt cx="900000" cy="1440000"/>
          </a:xfrm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FC8606CA-7432-4B91-85BB-5872CFA16DC6}"/>
                </a:ext>
              </a:extLst>
            </p:cNvPr>
            <p:cNvSpPr/>
            <p:nvPr/>
          </p:nvSpPr>
          <p:spPr>
            <a:xfrm>
              <a:off x="2119616" y="4586877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BATTERY ACID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H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</a:t>
              </a:r>
              <a:r>
                <a:rPr lang="en-AU" sz="800" b="1" baseline="-25000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4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8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(250 Kg)</a:t>
              </a:r>
            </a:p>
          </p:txBody>
        </p:sp>
        <p:pic>
          <p:nvPicPr>
            <p:cNvPr id="131" name="Picture 2">
              <a:extLst>
                <a:ext uri="{FF2B5EF4-FFF2-40B4-BE49-F238E27FC236}">
                  <a16:creationId xmlns:a16="http://schemas.microsoft.com/office/drawing/2014/main" id="{E169C1D7-D645-4117-A721-F03926EAE6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124" y="5324714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85E9335-98AC-4AF8-8E89-6009A11E142F}"/>
              </a:ext>
            </a:extLst>
          </p:cNvPr>
          <p:cNvGrpSpPr/>
          <p:nvPr/>
        </p:nvGrpSpPr>
        <p:grpSpPr>
          <a:xfrm>
            <a:off x="5225225" y="274868"/>
            <a:ext cx="900000" cy="1440000"/>
            <a:chOff x="8432998" y="53426"/>
            <a:chExt cx="900000" cy="1440000"/>
          </a:xfrm>
        </p:grpSpPr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E6DB9624-9B9F-4721-A12C-30C238107382}"/>
                </a:ext>
              </a:extLst>
            </p:cNvPr>
            <p:cNvSpPr/>
            <p:nvPr/>
          </p:nvSpPr>
          <p:spPr>
            <a:xfrm>
              <a:off x="8432998" y="5342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POLYMERIC BEADS EXPANDABLE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(1 </a:t>
              </a:r>
              <a:r>
                <a:rPr lang="en-AU" sz="800" b="1" dirty="0" err="1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pallett</a:t>
              </a:r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 – 1 tonne)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2211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</a:t>
              </a:r>
            </a:p>
          </p:txBody>
        </p:sp>
        <p:pic>
          <p:nvPicPr>
            <p:cNvPr id="150" name="Picture 149" descr="A close up of a logo&#10;&#10;Description automatically generated">
              <a:extLst>
                <a:ext uri="{FF2B5EF4-FFF2-40B4-BE49-F238E27FC236}">
                  <a16:creationId xmlns:a16="http://schemas.microsoft.com/office/drawing/2014/main" id="{BA980E5E-BD9B-47AA-95E3-300B6C6E2B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79708" y="833033"/>
              <a:ext cx="540000" cy="540000"/>
            </a:xfrm>
            <a:prstGeom prst="rect">
              <a:avLst/>
            </a:prstGeom>
          </p:spPr>
        </p:pic>
      </p:grpSp>
      <p:sp>
        <p:nvSpPr>
          <p:cNvPr id="181" name="TextBox 180">
            <a:extLst>
              <a:ext uri="{FF2B5EF4-FFF2-40B4-BE49-F238E27FC236}">
                <a16:creationId xmlns:a16="http://schemas.microsoft.com/office/drawing/2014/main" id="{60E200BA-A994-4250-94D0-D6EF16945EA7}"/>
              </a:ext>
            </a:extLst>
          </p:cNvPr>
          <p:cNvSpPr txBox="1"/>
          <p:nvPr/>
        </p:nvSpPr>
        <p:spPr>
          <a:xfrm>
            <a:off x="2738844" y="2161936"/>
            <a:ext cx="56668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DRY CHEM</a:t>
            </a:r>
          </a:p>
          <a:p>
            <a:pPr algn="ctr">
              <a:tabLst>
                <a:tab pos="1079500" algn="l"/>
              </a:tabLst>
            </a:pPr>
            <a:r>
              <a:rPr lang="en-AU" sz="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FIRE EXT’S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AD6D3FC5-397E-42B8-8AE7-D5F36F85C207}"/>
              </a:ext>
            </a:extLst>
          </p:cNvPr>
          <p:cNvSpPr/>
          <p:nvPr/>
        </p:nvSpPr>
        <p:spPr>
          <a:xfrm>
            <a:off x="2762963" y="1973398"/>
            <a:ext cx="426771" cy="175419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6000" rIns="0" bIns="36000" rtlCol="0" anchor="t" anchorCtr="0"/>
          <a:lstStyle/>
          <a:p>
            <a:pPr algn="ctr"/>
            <a:r>
              <a:rPr lang="en-AU" sz="900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XXXX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852C52-A477-418E-8623-B75CB78F55DE}"/>
              </a:ext>
            </a:extLst>
          </p:cNvPr>
          <p:cNvSpPr txBox="1"/>
          <p:nvPr/>
        </p:nvSpPr>
        <p:spPr>
          <a:xfrm>
            <a:off x="7847895" y="835240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D3084CD-69CE-4D34-96E4-2652C858FC42}"/>
              </a:ext>
            </a:extLst>
          </p:cNvPr>
          <p:cNvSpPr txBox="1"/>
          <p:nvPr/>
        </p:nvSpPr>
        <p:spPr>
          <a:xfrm>
            <a:off x="6588150" y="3559726"/>
            <a:ext cx="1570943" cy="161583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>
              <a:tabLst>
                <a:tab pos="1079500" algn="l"/>
              </a:tabLst>
            </a:pPr>
            <a:r>
              <a:rPr lang="en-AU" sz="105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Deluge	System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BA66652-473D-45C4-A739-31ADEBD612AC}"/>
              </a:ext>
            </a:extLst>
          </p:cNvPr>
          <p:cNvCxnSpPr>
            <a:cxnSpLocks/>
          </p:cNvCxnSpPr>
          <p:nvPr/>
        </p:nvCxnSpPr>
        <p:spPr>
          <a:xfrm>
            <a:off x="8604561" y="3762332"/>
            <a:ext cx="2248318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C8059C8F-B45C-455F-8320-B976EE282919}"/>
              </a:ext>
            </a:extLst>
          </p:cNvPr>
          <p:cNvCxnSpPr>
            <a:cxnSpLocks/>
          </p:cNvCxnSpPr>
          <p:nvPr/>
        </p:nvCxnSpPr>
        <p:spPr>
          <a:xfrm>
            <a:off x="3903213" y="3763306"/>
            <a:ext cx="2347843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3EEE06B1-8225-407E-93B0-31DE6686CBCF}"/>
              </a:ext>
            </a:extLst>
          </p:cNvPr>
          <p:cNvCxnSpPr>
            <a:cxnSpLocks/>
          </p:cNvCxnSpPr>
          <p:nvPr/>
        </p:nvCxnSpPr>
        <p:spPr>
          <a:xfrm>
            <a:off x="6217977" y="3762332"/>
            <a:ext cx="2415389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8490F525-A4BA-4512-B950-C475CD1FFB5A}"/>
              </a:ext>
            </a:extLst>
          </p:cNvPr>
          <p:cNvCxnSpPr>
            <a:cxnSpLocks/>
          </p:cNvCxnSpPr>
          <p:nvPr/>
        </p:nvCxnSpPr>
        <p:spPr>
          <a:xfrm>
            <a:off x="8540867" y="1083488"/>
            <a:ext cx="2312012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15C4D0B-73FC-4DE2-97CE-74C4BBECC84D}"/>
              </a:ext>
            </a:extLst>
          </p:cNvPr>
          <p:cNvCxnSpPr>
            <a:cxnSpLocks/>
          </p:cNvCxnSpPr>
          <p:nvPr/>
        </p:nvCxnSpPr>
        <p:spPr>
          <a:xfrm>
            <a:off x="6155961" y="1083488"/>
            <a:ext cx="2409790" cy="0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53B22C25-46BF-452F-8A51-B78FF1DB4653}"/>
              </a:ext>
            </a:extLst>
          </p:cNvPr>
          <p:cNvGrpSpPr/>
          <p:nvPr/>
        </p:nvGrpSpPr>
        <p:grpSpPr>
          <a:xfrm>
            <a:off x="5108135" y="3087204"/>
            <a:ext cx="900000" cy="1440000"/>
            <a:chOff x="278713" y="343632"/>
            <a:chExt cx="900000" cy="1440000"/>
          </a:xfrm>
        </p:grpSpPr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F6D78E71-3D02-45AF-AEDF-2C8E2FE43918}"/>
                </a:ext>
              </a:extLst>
            </p:cNvPr>
            <p:cNvSpPr/>
            <p:nvPr/>
          </p:nvSpPr>
          <p:spPr>
            <a:xfrm>
              <a:off x="27871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TOLUENE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3.1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20 x 200L Drum</a:t>
              </a:r>
            </a:p>
          </p:txBody>
        </p:sp>
        <p:pic>
          <p:nvPicPr>
            <p:cNvPr id="102" name="Picture 101">
              <a:extLst>
                <a:ext uri="{FF2B5EF4-FFF2-40B4-BE49-F238E27FC236}">
                  <a16:creationId xmlns:a16="http://schemas.microsoft.com/office/drawing/2014/main" id="{6605F163-FAD4-457E-A847-4E466DF68D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1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CA1D024E-5E09-429C-A70C-36992A6715B4}"/>
              </a:ext>
            </a:extLst>
          </p:cNvPr>
          <p:cNvGrpSpPr/>
          <p:nvPr/>
        </p:nvGrpSpPr>
        <p:grpSpPr>
          <a:xfrm>
            <a:off x="6258770" y="3097539"/>
            <a:ext cx="900000" cy="1440000"/>
            <a:chOff x="1276833" y="343632"/>
            <a:chExt cx="900000" cy="1440000"/>
          </a:xfrm>
        </p:grpSpPr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353D184A-FFF7-4827-A4B8-4158972521AC}"/>
                </a:ext>
              </a:extLst>
            </p:cNvPr>
            <p:cNvSpPr/>
            <p:nvPr/>
          </p:nvSpPr>
          <p:spPr>
            <a:xfrm>
              <a:off x="127683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NITRO CELLULOSE LACQUER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III : 3.2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Pallet of 16 x 4L Cans (80 Kg)</a:t>
              </a:r>
            </a:p>
          </p:txBody>
        </p:sp>
        <p:pic>
          <p:nvPicPr>
            <p:cNvPr id="108" name="Picture 107">
              <a:extLst>
                <a:ext uri="{FF2B5EF4-FFF2-40B4-BE49-F238E27FC236}">
                  <a16:creationId xmlns:a16="http://schemas.microsoft.com/office/drawing/2014/main" id="{BBB2288F-B9DE-4D21-9F46-A1149390F68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833" y="1163582"/>
              <a:ext cx="540000" cy="540000"/>
            </a:xfrm>
            <a:prstGeom prst="rect">
              <a:avLst/>
            </a:prstGeom>
            <a:solidFill>
              <a:schemeClr val="bg1"/>
            </a:solidFill>
          </p:spPr>
        </p:pic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EA59396-7E00-4C99-8A13-5FB4095F6F6F}"/>
              </a:ext>
            </a:extLst>
          </p:cNvPr>
          <p:cNvGrpSpPr/>
          <p:nvPr/>
        </p:nvGrpSpPr>
        <p:grpSpPr>
          <a:xfrm>
            <a:off x="7642790" y="4696188"/>
            <a:ext cx="900000" cy="1440000"/>
            <a:chOff x="9300600" y="343632"/>
            <a:chExt cx="900000" cy="1440000"/>
          </a:xfrm>
        </p:grpSpPr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66504C4C-07AA-41E2-9632-E4E21CA595BE}"/>
                </a:ext>
              </a:extLst>
            </p:cNvPr>
            <p:cNvSpPr/>
            <p:nvPr/>
          </p:nvSpPr>
          <p:spPr>
            <a:xfrm>
              <a:off x="9300600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ACETYLENE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Cylinder (35 Kg)</a:t>
              </a:r>
            </a:p>
          </p:txBody>
        </p:sp>
        <p:pic>
          <p:nvPicPr>
            <p:cNvPr id="113" name="Picture 112" descr="A stop sign&#10;&#10;Description automatically generated">
              <a:extLst>
                <a:ext uri="{FF2B5EF4-FFF2-40B4-BE49-F238E27FC236}">
                  <a16:creationId xmlns:a16="http://schemas.microsoft.com/office/drawing/2014/main" id="{6378A4EF-F4FD-402A-B6DB-0B9CEF08EC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600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7D86F620-B485-4ECE-9953-1832B6258D8D}"/>
              </a:ext>
            </a:extLst>
          </p:cNvPr>
          <p:cNvGrpSpPr/>
          <p:nvPr/>
        </p:nvGrpSpPr>
        <p:grpSpPr>
          <a:xfrm>
            <a:off x="6126925" y="4655910"/>
            <a:ext cx="900000" cy="1440000"/>
            <a:chOff x="8302476" y="343632"/>
            <a:chExt cx="900000" cy="144000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EF56B998-FF95-414E-8EAA-48E5DBAB3694}"/>
                </a:ext>
              </a:extLst>
            </p:cNvPr>
            <p:cNvSpPr/>
            <p:nvPr/>
          </p:nvSpPr>
          <p:spPr>
            <a:xfrm>
              <a:off x="830247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AIR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17" name="Picture 116" descr="A close up of a sign&#10;&#10;Description automatically generated">
              <a:extLst>
                <a:ext uri="{FF2B5EF4-FFF2-40B4-BE49-F238E27FC236}">
                  <a16:creationId xmlns:a16="http://schemas.microsoft.com/office/drawing/2014/main" id="{BD9E536F-C126-40F9-BEEA-1D5132003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6476" y="1127582"/>
              <a:ext cx="612000" cy="612000"/>
            </a:xfrm>
            <a:prstGeom prst="rect">
              <a:avLst/>
            </a:prstGeom>
          </p:spPr>
        </p:pic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88B8FF7F-68E3-44F7-BC2C-7D2F2B66FCA6}"/>
              </a:ext>
            </a:extLst>
          </p:cNvPr>
          <p:cNvGrpSpPr/>
          <p:nvPr/>
        </p:nvGrpSpPr>
        <p:grpSpPr>
          <a:xfrm>
            <a:off x="11025315" y="3121183"/>
            <a:ext cx="900000" cy="1440000"/>
            <a:chOff x="2274953" y="343632"/>
            <a:chExt cx="900000" cy="1440000"/>
          </a:xfrm>
        </p:grpSpPr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225BEBC-6C60-4C50-9B07-8E6B864FB1B3}"/>
                </a:ext>
              </a:extLst>
            </p:cNvPr>
            <p:cNvSpPr/>
            <p:nvPr/>
          </p:nvSpPr>
          <p:spPr>
            <a:xfrm>
              <a:off x="227495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HYPOCHLORITE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Pallet x 4 L Plastic Buckets (50 Kg)</a:t>
              </a:r>
            </a:p>
          </p:txBody>
        </p:sp>
        <p:pic>
          <p:nvPicPr>
            <p:cNvPr id="121" name="Picture 120" descr="A yellow sign&#10;&#10;Description automatically generated">
              <a:extLst>
                <a:ext uri="{FF2B5EF4-FFF2-40B4-BE49-F238E27FC236}">
                  <a16:creationId xmlns:a16="http://schemas.microsoft.com/office/drawing/2014/main" id="{B6862B78-64B2-43EB-B6AB-4D8906AEF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54953" y="1163582"/>
              <a:ext cx="540000" cy="540000"/>
            </a:xfrm>
            <a:prstGeom prst="rect">
              <a:avLst/>
            </a:prstGeom>
          </p:spPr>
        </p:pic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695EA0D8-EEDC-466F-95A7-7BE7AACB324F}"/>
              </a:ext>
            </a:extLst>
          </p:cNvPr>
          <p:cNvGrpSpPr/>
          <p:nvPr/>
        </p:nvGrpSpPr>
        <p:grpSpPr>
          <a:xfrm>
            <a:off x="2759007" y="216598"/>
            <a:ext cx="900000" cy="1440000"/>
            <a:chOff x="3273073" y="343632"/>
            <a:chExt cx="900000" cy="1440000"/>
          </a:xfrm>
        </p:grpSpPr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799BF898-1805-4171-9167-F382C8EE1132}"/>
                </a:ext>
              </a:extLst>
            </p:cNvPr>
            <p:cNvSpPr/>
            <p:nvPr/>
          </p:nvSpPr>
          <p:spPr>
            <a:xfrm>
              <a:off x="3273073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CALCIUM CARBIDE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4.3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250 Kg Drum</a:t>
              </a:r>
            </a:p>
          </p:txBody>
        </p:sp>
        <p:pic>
          <p:nvPicPr>
            <p:cNvPr id="125" name="Picture 124" descr="A close up of a sign&#10;&#10;Description automatically generated">
              <a:extLst>
                <a:ext uri="{FF2B5EF4-FFF2-40B4-BE49-F238E27FC236}">
                  <a16:creationId xmlns:a16="http://schemas.microsoft.com/office/drawing/2014/main" id="{489687BF-0B91-4012-AFF3-E890DC877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073" y="1163582"/>
              <a:ext cx="540000" cy="540000"/>
            </a:xfrm>
            <a:prstGeom prst="rect">
              <a:avLst/>
            </a:prstGeom>
          </p:spPr>
        </p:pic>
      </p:grpSp>
      <p:sp>
        <p:nvSpPr>
          <p:cNvPr id="126" name="Rectangle 125">
            <a:extLst>
              <a:ext uri="{FF2B5EF4-FFF2-40B4-BE49-F238E27FC236}">
                <a16:creationId xmlns:a16="http://schemas.microsoft.com/office/drawing/2014/main" id="{25599D38-5E16-4D24-B263-EAADF1AE9F5D}"/>
              </a:ext>
            </a:extLst>
          </p:cNvPr>
          <p:cNvSpPr/>
          <p:nvPr/>
        </p:nvSpPr>
        <p:spPr>
          <a:xfrm>
            <a:off x="8706196" y="228258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MONO SODIUM GLUTAMATE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(food grade)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</a:t>
            </a:r>
            <a:r>
              <a:rPr lang="en-AU" sz="800" b="1" dirty="0" err="1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pallett</a:t>
            </a:r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– 1 tonne)</a:t>
            </a: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9FA602AF-BBFF-40BC-9139-B9BC4F990174}"/>
              </a:ext>
            </a:extLst>
          </p:cNvPr>
          <p:cNvSpPr/>
          <p:nvPr/>
        </p:nvSpPr>
        <p:spPr>
          <a:xfrm>
            <a:off x="6187541" y="265259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THIOUREA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X 25 Kg Sack)</a:t>
            </a:r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A5051722-3A93-425F-9E4C-147D278C5DD4}"/>
              </a:ext>
            </a:extLst>
          </p:cNvPr>
          <p:cNvSpPr/>
          <p:nvPr/>
        </p:nvSpPr>
        <p:spPr>
          <a:xfrm>
            <a:off x="2839155" y="3165232"/>
            <a:ext cx="900000" cy="1440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t" anchorCtr="0"/>
          <a:lstStyle/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CALCIUM CARBONATE</a:t>
            </a:r>
          </a:p>
          <a:p>
            <a:pPr algn="ctr"/>
            <a:r>
              <a:rPr lang="en-AU" sz="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(1  x 50 Kg Sack)</a:t>
            </a:r>
          </a:p>
        </p:txBody>
      </p: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F8345824-5D56-4A3D-A97D-227A334959E4}"/>
              </a:ext>
            </a:extLst>
          </p:cNvPr>
          <p:cNvGrpSpPr/>
          <p:nvPr/>
        </p:nvGrpSpPr>
        <p:grpSpPr>
          <a:xfrm>
            <a:off x="5173858" y="4666310"/>
            <a:ext cx="900000" cy="1440000"/>
            <a:chOff x="7304356" y="343632"/>
            <a:chExt cx="900000" cy="1440000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CCB27534-599A-458F-852A-9AB7310CA7BD}"/>
                </a:ext>
              </a:extLst>
            </p:cNvPr>
            <p:cNvSpPr/>
            <p:nvPr/>
          </p:nvSpPr>
          <p:spPr>
            <a:xfrm>
              <a:off x="7304356" y="343632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COMPRESSED OXYGEN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– : 2.2 : 5.1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10 Kg Cylinder</a:t>
              </a:r>
            </a:p>
          </p:txBody>
        </p:sp>
        <p:pic>
          <p:nvPicPr>
            <p:cNvPr id="138" name="Picture 137" descr="A yellow sign with black text&#10;&#10;Description automatically generated">
              <a:extLst>
                <a:ext uri="{FF2B5EF4-FFF2-40B4-BE49-F238E27FC236}">
                  <a16:creationId xmlns:a16="http://schemas.microsoft.com/office/drawing/2014/main" id="{CFEA1501-33AB-4B3E-924F-E3FB9DD998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8356" y="1127582"/>
              <a:ext cx="612000" cy="612000"/>
            </a:xfrm>
            <a:prstGeom prst="rect">
              <a:avLst/>
            </a:prstGeom>
          </p:spPr>
        </p:pic>
      </p:grpSp>
      <p:sp>
        <p:nvSpPr>
          <p:cNvPr id="103" name="Rectangle 102">
            <a:extLst>
              <a:ext uri="{FF2B5EF4-FFF2-40B4-BE49-F238E27FC236}">
                <a16:creationId xmlns:a16="http://schemas.microsoft.com/office/drawing/2014/main" id="{B165AD00-5DD4-4DAB-9BEF-5D94934EBB0F}"/>
              </a:ext>
            </a:extLst>
          </p:cNvPr>
          <p:cNvSpPr/>
          <p:nvPr/>
        </p:nvSpPr>
        <p:spPr>
          <a:xfrm>
            <a:off x="5626741" y="4649282"/>
            <a:ext cx="90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tlCol="0" anchor="ctr">
            <a:spAutoFit/>
          </a:bodyPr>
          <a:lstStyle/>
          <a:p>
            <a:pPr algn="l"/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21AB5055-C19C-4102-8E3B-6641CDF9B352}"/>
              </a:ext>
            </a:extLst>
          </p:cNvPr>
          <p:cNvSpPr/>
          <p:nvPr/>
        </p:nvSpPr>
        <p:spPr>
          <a:xfrm>
            <a:off x="7631924" y="4649282"/>
            <a:ext cx="540000" cy="252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ctr">
            <a:noAutofit/>
          </a:bodyPr>
          <a:lstStyle/>
          <a:p>
            <a:r>
              <a:rPr lang="en-AU" sz="1000" dirty="0">
                <a:latin typeface="Arial" panose="020B0604020202020204" pitchFamily="34" charset="0"/>
                <a:cs typeface="Arial" panose="020B0604020202020204" pitchFamily="34" charset="0"/>
              </a:rPr>
              <a:t>Gas cage</a:t>
            </a:r>
          </a:p>
        </p:txBody>
      </p: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B52CB2F9-52F5-4B9F-85D9-956AA3D4B33A}"/>
              </a:ext>
            </a:extLst>
          </p:cNvPr>
          <p:cNvGrpSpPr/>
          <p:nvPr/>
        </p:nvGrpSpPr>
        <p:grpSpPr>
          <a:xfrm>
            <a:off x="3873199" y="3138369"/>
            <a:ext cx="900000" cy="1440000"/>
            <a:chOff x="115992" y="4604714"/>
            <a:chExt cx="900000" cy="1440000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76764A95-0614-4620-921D-4E7AE68F6E7C}"/>
                </a:ext>
              </a:extLst>
            </p:cNvPr>
            <p:cNvSpPr/>
            <p:nvPr/>
          </p:nvSpPr>
          <p:spPr>
            <a:xfrm>
              <a:off x="115992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FLAKE CAUSTIC SODA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Tonne (20 Kg bags)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UN No 1823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</a:t>
              </a:r>
            </a:p>
          </p:txBody>
        </p:sp>
        <p:pic>
          <p:nvPicPr>
            <p:cNvPr id="83" name="Picture 2">
              <a:extLst>
                <a:ext uri="{FF2B5EF4-FFF2-40B4-BE49-F238E27FC236}">
                  <a16:creationId xmlns:a16="http://schemas.microsoft.com/office/drawing/2014/main" id="{EEDC0C7D-67A5-4A5E-AD4C-0B84309F6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605" y="5399971"/>
              <a:ext cx="612774" cy="61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CDDCEC5-CCD5-447C-A52A-C12E7F188BB2}"/>
              </a:ext>
            </a:extLst>
          </p:cNvPr>
          <p:cNvGrpSpPr/>
          <p:nvPr/>
        </p:nvGrpSpPr>
        <p:grpSpPr>
          <a:xfrm>
            <a:off x="8736912" y="3175888"/>
            <a:ext cx="900000" cy="1440000"/>
            <a:chOff x="3689725" y="2337286"/>
            <a:chExt cx="900000" cy="1440000"/>
          </a:xfrm>
        </p:grpSpPr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912D72A5-F6BC-44BA-8DE5-865B59E348E4}"/>
                </a:ext>
              </a:extLst>
            </p:cNvPr>
            <p:cNvSpPr/>
            <p:nvPr/>
          </p:nvSpPr>
          <p:spPr>
            <a:xfrm>
              <a:off x="3689725" y="2337286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CARBON TETRACHLORIDE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200L Drum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(240 Kg)</a:t>
              </a:r>
            </a:p>
          </p:txBody>
        </p:sp>
        <p:pic>
          <p:nvPicPr>
            <p:cNvPr id="153" name="Picture 152" descr="A close up of a logo&#10;&#10;Description automatically generated">
              <a:extLst>
                <a:ext uri="{FF2B5EF4-FFF2-40B4-BE49-F238E27FC236}">
                  <a16:creationId xmlns:a16="http://schemas.microsoft.com/office/drawing/2014/main" id="{F0C2C3B1-D742-4AC9-946B-EE87D2C85C8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3111286"/>
              <a:ext cx="612000" cy="612000"/>
            </a:xfrm>
            <a:prstGeom prst="rect">
              <a:avLst/>
            </a:prstGeom>
          </p:spPr>
        </p:pic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08731A7-BA48-4DD8-BF27-7AFF1298573D}"/>
              </a:ext>
            </a:extLst>
          </p:cNvPr>
          <p:cNvGrpSpPr/>
          <p:nvPr/>
        </p:nvGrpSpPr>
        <p:grpSpPr>
          <a:xfrm>
            <a:off x="7486155" y="3165232"/>
            <a:ext cx="900000" cy="1440000"/>
            <a:chOff x="3689725" y="4604714"/>
            <a:chExt cx="900000" cy="1440000"/>
          </a:xfrm>
        </p:grpSpPr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516AE63D-BDC2-45B2-9847-78B2732EA0B4}"/>
                </a:ext>
              </a:extLst>
            </p:cNvPr>
            <p:cNvSpPr/>
            <p:nvPr/>
          </p:nvSpPr>
          <p:spPr>
            <a:xfrm>
              <a:off x="3689725" y="4604714"/>
              <a:ext cx="900000" cy="144000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t" anchorCtr="0"/>
            <a:lstStyle/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SODIUM CYANIDE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PG I : 6.1 (a)</a:t>
              </a:r>
            </a:p>
            <a:p>
              <a:pPr algn="ctr"/>
              <a:r>
                <a:rPr lang="en-AU" sz="800" b="1" dirty="0">
                  <a:solidFill>
                    <a:schemeClr val="tx1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1 x 50 Kg Drum</a:t>
              </a:r>
            </a:p>
          </p:txBody>
        </p:sp>
        <p:pic>
          <p:nvPicPr>
            <p:cNvPr id="159" name="Picture 158" descr="A close up of a logo&#10;&#10;Description automatically generated">
              <a:extLst>
                <a:ext uri="{FF2B5EF4-FFF2-40B4-BE49-F238E27FC236}">
                  <a16:creationId xmlns:a16="http://schemas.microsoft.com/office/drawing/2014/main" id="{78C909C8-0BF1-4F7E-B2CB-26B8AFFCCF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3725" y="5378714"/>
              <a:ext cx="612000" cy="61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4804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8507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74268" y="1493742"/>
            <a:ext cx="216000" cy="2317186"/>
          </a:xfrm>
          <a:prstGeom prst="rect">
            <a:avLst/>
          </a:prstGeom>
          <a:noFill/>
          <a:ln w="76200"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563671" y="2314623"/>
            <a:ext cx="1828800" cy="775855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/>
          <p:cNvSpPr/>
          <p:nvPr/>
        </p:nvSpPr>
        <p:spPr>
          <a:xfrm>
            <a:off x="1149923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/>
          <p:cNvSpPr/>
          <p:nvPr/>
        </p:nvSpPr>
        <p:spPr>
          <a:xfrm>
            <a:off x="2518141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/>
          <p:cNvSpPr/>
          <p:nvPr/>
        </p:nvSpPr>
        <p:spPr>
          <a:xfrm>
            <a:off x="4741390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: Rounded Corners 19"/>
          <p:cNvSpPr/>
          <p:nvPr/>
        </p:nvSpPr>
        <p:spPr>
          <a:xfrm>
            <a:off x="5832760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/>
          <p:cNvSpPr/>
          <p:nvPr/>
        </p:nvSpPr>
        <p:spPr>
          <a:xfrm>
            <a:off x="8146633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/>
          <p:cNvSpPr/>
          <p:nvPr/>
        </p:nvSpPr>
        <p:spPr>
          <a:xfrm>
            <a:off x="10377051" y="3819587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/>
          <p:cNvSpPr/>
          <p:nvPr/>
        </p:nvSpPr>
        <p:spPr>
          <a:xfrm>
            <a:off x="1136073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/>
          <p:cNvSpPr/>
          <p:nvPr/>
        </p:nvSpPr>
        <p:spPr>
          <a:xfrm>
            <a:off x="2518141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/>
          <p:cNvSpPr/>
          <p:nvPr/>
        </p:nvSpPr>
        <p:spPr>
          <a:xfrm>
            <a:off x="4741390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/>
          <p:cNvSpPr/>
          <p:nvPr/>
        </p:nvSpPr>
        <p:spPr>
          <a:xfrm>
            <a:off x="5818910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/>
          <p:cNvSpPr/>
          <p:nvPr/>
        </p:nvSpPr>
        <p:spPr>
          <a:xfrm>
            <a:off x="8132783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/>
          <p:cNvSpPr/>
          <p:nvPr/>
        </p:nvSpPr>
        <p:spPr>
          <a:xfrm>
            <a:off x="10363201" y="1131792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4327" y="1808933"/>
            <a:ext cx="1828800" cy="1787236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1999" y="1227040"/>
            <a:ext cx="192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158835" y="1227040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715671" y="1227040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/>
          <p:cNvSpPr/>
          <p:nvPr/>
        </p:nvSpPr>
        <p:spPr>
          <a:xfrm>
            <a:off x="761999" y="1310169"/>
            <a:ext cx="387924" cy="2687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 rot="5242417">
            <a:off x="805383" y="1608797"/>
            <a:ext cx="360000" cy="36078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9208" y="431237"/>
            <a:ext cx="11131263" cy="18661"/>
          </a:xfrm>
          <a:prstGeom prst="line">
            <a:avLst/>
          </a:prstGeom>
          <a:ln w="76200" cmpd="sng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88459" y="2702684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8459" y="1289752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noFill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5094" y="2724457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67861" y="1311525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8307641" y="2704381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22366" y="1333876"/>
            <a:ext cx="1296000" cy="1290847"/>
            <a:chOff x="3741560" y="5397055"/>
            <a:chExt cx="1296000" cy="12908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81094" y="1355649"/>
            <a:ext cx="1296000" cy="1290847"/>
            <a:chOff x="3741560" y="5397055"/>
            <a:chExt cx="1296000" cy="1290847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1642" y="2761659"/>
            <a:ext cx="1296000" cy="1290847"/>
            <a:chOff x="3741560" y="5397055"/>
            <a:chExt cx="1296000" cy="1290847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13669" y="2754551"/>
            <a:ext cx="1296000" cy="1290847"/>
            <a:chOff x="3741560" y="5397055"/>
            <a:chExt cx="1296000" cy="1290847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81" name="Rectangle: Rounded Corners 80"/>
          <p:cNvSpPr/>
          <p:nvPr/>
        </p:nvSpPr>
        <p:spPr>
          <a:xfrm>
            <a:off x="9723696" y="2704381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723696" y="1299040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8307641" y="1286066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3988508" y="621247"/>
            <a:ext cx="2313205" cy="375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16 x 200L White Spirit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715671" y="624290"/>
            <a:ext cx="384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4 x 1000L Sodium Hydroxide 46%</a:t>
            </a:r>
          </a:p>
        </p:txBody>
      </p:sp>
      <p:pic>
        <p:nvPicPr>
          <p:cNvPr id="56" name="Picture 55">
            <a:extLst>
              <a:ext uri="{FF2B5EF4-FFF2-40B4-BE49-F238E27FC236}">
                <a16:creationId xmlns:a16="http://schemas.microsoft.com/office/drawing/2014/main" id="{16807679-0992-4763-8671-8CA805697E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375" y="5399347"/>
            <a:ext cx="1440000" cy="108526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0155E546-2AF2-4487-8F82-8E50E5CF5FDB}"/>
              </a:ext>
            </a:extLst>
          </p:cNvPr>
          <p:cNvGrpSpPr/>
          <p:nvPr/>
        </p:nvGrpSpPr>
        <p:grpSpPr>
          <a:xfrm>
            <a:off x="2415613" y="5399347"/>
            <a:ext cx="1440000" cy="1080000"/>
            <a:chOff x="2547168" y="5399347"/>
            <a:chExt cx="1440000" cy="1080000"/>
          </a:xfrm>
        </p:grpSpPr>
        <p:pic>
          <p:nvPicPr>
            <p:cNvPr id="54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ABAD6700-C81E-4FED-B15D-05B04EE44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48E322B3-3AF5-4119-B9C5-288357E3A0F7}"/>
                </a:ext>
              </a:extLst>
            </p:cNvPr>
            <p:cNvSpPr/>
            <p:nvPr/>
          </p:nvSpPr>
          <p:spPr>
            <a:xfrm>
              <a:off x="3297523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865D6365-E1F8-4F6C-BF75-6E99C4923162}"/>
              </a:ext>
            </a:extLst>
          </p:cNvPr>
          <p:cNvGrpSpPr/>
          <p:nvPr/>
        </p:nvGrpSpPr>
        <p:grpSpPr>
          <a:xfrm>
            <a:off x="429787" y="5399347"/>
            <a:ext cx="1440000" cy="1080000"/>
            <a:chOff x="429787" y="5399347"/>
            <a:chExt cx="1440000" cy="1080000"/>
          </a:xfrm>
        </p:grpSpPr>
        <p:pic>
          <p:nvPicPr>
            <p:cNvPr id="58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FA06DE2B-8FC4-42C1-97B3-77877BB939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787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1DAAE993-6377-4872-8CFB-20860AAA099A}"/>
                </a:ext>
              </a:extLst>
            </p:cNvPr>
            <p:cNvSpPr/>
            <p:nvPr/>
          </p:nvSpPr>
          <p:spPr>
            <a:xfrm>
              <a:off x="1174321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9" name="Picture 88">
            <a:extLst>
              <a:ext uri="{FF2B5EF4-FFF2-40B4-BE49-F238E27FC236}">
                <a16:creationId xmlns:a16="http://schemas.microsoft.com/office/drawing/2014/main" id="{CB4C5EF1-1200-4133-A158-79FF90B005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3201" y="5399347"/>
            <a:ext cx="1440000" cy="1085261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375B314F-15C9-483C-9112-6E44AEBBDA61}"/>
              </a:ext>
            </a:extLst>
          </p:cNvPr>
          <p:cNvGrpSpPr/>
          <p:nvPr/>
        </p:nvGrpSpPr>
        <p:grpSpPr>
          <a:xfrm>
            <a:off x="6389407" y="5399347"/>
            <a:ext cx="1442142" cy="1080000"/>
            <a:chOff x="4517677" y="1615864"/>
            <a:chExt cx="1442142" cy="1080000"/>
          </a:xfrm>
        </p:grpSpPr>
        <p:pic>
          <p:nvPicPr>
            <p:cNvPr id="97" name="Picture 96">
              <a:extLst>
                <a:ext uri="{FF2B5EF4-FFF2-40B4-BE49-F238E27FC236}">
                  <a16:creationId xmlns:a16="http://schemas.microsoft.com/office/drawing/2014/main" id="{5B867E7B-2284-410F-8062-EB571228BEF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32" y="1667168"/>
              <a:ext cx="612000" cy="612000"/>
            </a:xfrm>
            <a:prstGeom prst="rect">
              <a:avLst/>
            </a:prstGeom>
          </p:spPr>
        </p:pic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672A2F-3A2E-4D1B-A86D-D509FD2B836F}"/>
                </a:ext>
              </a:extLst>
            </p:cNvPr>
            <p:cNvSpPr/>
            <p:nvPr/>
          </p:nvSpPr>
          <p:spPr>
            <a:xfrm>
              <a:off x="4540001" y="1638811"/>
              <a:ext cx="672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TURPENTINE</a:t>
              </a:r>
            </a:p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1567FAF4-A2C1-4878-85B3-EBB639445A86}"/>
                </a:ext>
              </a:extLst>
            </p:cNvPr>
            <p:cNvSpPr/>
            <p:nvPr/>
          </p:nvSpPr>
          <p:spPr>
            <a:xfrm>
              <a:off x="4517677" y="1615864"/>
              <a:ext cx="1440000" cy="108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EB1FF1C-C630-4EFC-92F6-65792CC7DA76}"/>
                </a:ext>
              </a:extLst>
            </p:cNvPr>
            <p:cNvSpPr/>
            <p:nvPr/>
          </p:nvSpPr>
          <p:spPr>
            <a:xfrm>
              <a:off x="4517677" y="1937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A437DEE9-B9CC-404E-BA3B-AA0009D12ACE}"/>
                </a:ext>
              </a:extLst>
            </p:cNvPr>
            <p:cNvSpPr/>
            <p:nvPr/>
          </p:nvSpPr>
          <p:spPr>
            <a:xfrm>
              <a:off x="4517677" y="2153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0F25B6B-F87F-40E0-94C7-F3E9D185100C}"/>
                </a:ext>
              </a:extLst>
            </p:cNvPr>
            <p:cNvSpPr/>
            <p:nvPr/>
          </p:nvSpPr>
          <p:spPr>
            <a:xfrm>
              <a:off x="4517677" y="2371428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AE2D9A6F-EA3C-4016-966B-4214C42970F3}"/>
                </a:ext>
              </a:extLst>
            </p:cNvPr>
            <p:cNvSpPr/>
            <p:nvPr/>
          </p:nvSpPr>
          <p:spPr>
            <a:xfrm>
              <a:off x="5239819" y="2369080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086BBE8-3660-45EE-AA77-C527A601D819}"/>
                </a:ext>
              </a:extLst>
            </p:cNvPr>
            <p:cNvSpPr/>
            <p:nvPr/>
          </p:nvSpPr>
          <p:spPr>
            <a:xfrm>
              <a:off x="5310168" y="2466210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ABC SOLVENT SUPPLIES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735D16F7-70E2-419D-B6F5-01E65BC16DA2}"/>
                </a:ext>
              </a:extLst>
            </p:cNvPr>
            <p:cNvSpPr txBox="1"/>
            <p:nvPr/>
          </p:nvSpPr>
          <p:spPr>
            <a:xfrm>
              <a:off x="4567632" y="2370157"/>
              <a:ext cx="60914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500" b="1" kern="1000" dirty="0">
                  <a:latin typeface="Arial Narrow" panose="020B0606020202030204" pitchFamily="34" charset="0"/>
                </a:rPr>
                <a:t>IN EMERGENCY DIAL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000, POLICE or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FIRE BRIGADE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1023F63-093A-45C1-BEA7-D388E7BCCDA3}"/>
                </a:ext>
              </a:extLst>
            </p:cNvPr>
            <p:cNvSpPr txBox="1"/>
            <p:nvPr/>
          </p:nvSpPr>
          <p:spPr>
            <a:xfrm>
              <a:off x="4567632" y="1973168"/>
              <a:ext cx="243519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UN No. </a:t>
              </a: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DEFD4C-8133-4007-8287-2B1C99B6910D}"/>
                </a:ext>
              </a:extLst>
            </p:cNvPr>
            <p:cNvSpPr/>
            <p:nvPr/>
          </p:nvSpPr>
          <p:spPr>
            <a:xfrm>
              <a:off x="4785599" y="1902929"/>
              <a:ext cx="42319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1300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F6B603FE-3400-4CEF-8FCA-BEC39968DCF7}"/>
                </a:ext>
              </a:extLst>
            </p:cNvPr>
            <p:cNvSpPr txBox="1"/>
            <p:nvPr/>
          </p:nvSpPr>
          <p:spPr>
            <a:xfrm>
              <a:off x="4558252" y="2198289"/>
              <a:ext cx="280448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HAZCHEM</a:t>
              </a: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10ED3E6-968B-48ED-A8FC-AF4C60FCA4B9}"/>
                </a:ext>
              </a:extLst>
            </p:cNvPr>
            <p:cNvSpPr/>
            <p:nvPr/>
          </p:nvSpPr>
          <p:spPr>
            <a:xfrm>
              <a:off x="4880977" y="2125669"/>
              <a:ext cx="23243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3Y</a:t>
              </a:r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6C17AEE0-FF26-45F8-BF6D-01C6A638BC7B}"/>
                </a:ext>
              </a:extLst>
            </p:cNvPr>
            <p:cNvSpPr txBox="1"/>
            <p:nvPr/>
          </p:nvSpPr>
          <p:spPr>
            <a:xfrm>
              <a:off x="5310168" y="2416069"/>
              <a:ext cx="543541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SPECIALIST ADVICE</a:t>
              </a:r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ADB3CCA8-D82C-4051-A8AF-10812C217510}"/>
              </a:ext>
            </a:extLst>
          </p:cNvPr>
          <p:cNvGrpSpPr/>
          <p:nvPr/>
        </p:nvGrpSpPr>
        <p:grpSpPr>
          <a:xfrm>
            <a:off x="4401439" y="5399347"/>
            <a:ext cx="1442142" cy="1080000"/>
            <a:chOff x="4517677" y="1615864"/>
            <a:chExt cx="1442142" cy="1080000"/>
          </a:xfrm>
        </p:grpSpPr>
        <p:pic>
          <p:nvPicPr>
            <p:cNvPr id="115" name="Picture 114">
              <a:extLst>
                <a:ext uri="{FF2B5EF4-FFF2-40B4-BE49-F238E27FC236}">
                  <a16:creationId xmlns:a16="http://schemas.microsoft.com/office/drawing/2014/main" id="{E829F022-C2F0-4A69-91FE-E663670D7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7632" y="1667168"/>
              <a:ext cx="612000" cy="612000"/>
            </a:xfrm>
            <a:prstGeom prst="rect">
              <a:avLst/>
            </a:prstGeom>
          </p:spPr>
        </p:pic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3619D28E-8BC6-42FB-A98C-20EC9335DBF1}"/>
                </a:ext>
              </a:extLst>
            </p:cNvPr>
            <p:cNvSpPr/>
            <p:nvPr/>
          </p:nvSpPr>
          <p:spPr>
            <a:xfrm>
              <a:off x="4540001" y="1638811"/>
              <a:ext cx="67207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>
              <a:spAutoFit/>
            </a:bodyPr>
            <a:lstStyle/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TURPENTINE</a:t>
              </a:r>
            </a:p>
            <a:p>
              <a:r>
                <a:rPr lang="en-AU" sz="800" b="1" dirty="0">
                  <a:latin typeface="Arial" panose="020B0604020202020204" pitchFamily="34" charset="0"/>
                  <a:cs typeface="Arial" panose="020B0604020202020204" pitchFamily="34" charset="0"/>
                </a:rPr>
                <a:t>SUBSTITUTE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25289CC0-B62D-4291-A08E-339DDAA205DE}"/>
                </a:ext>
              </a:extLst>
            </p:cNvPr>
            <p:cNvSpPr/>
            <p:nvPr/>
          </p:nvSpPr>
          <p:spPr>
            <a:xfrm>
              <a:off x="4517677" y="1615864"/>
              <a:ext cx="1440000" cy="1080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1F34D143-409C-4434-A0D5-282E57A098EC}"/>
                </a:ext>
              </a:extLst>
            </p:cNvPr>
            <p:cNvSpPr/>
            <p:nvPr/>
          </p:nvSpPr>
          <p:spPr>
            <a:xfrm>
              <a:off x="4517677" y="1937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24585DE5-D10B-48EC-B4AB-59E5E4A04CF4}"/>
                </a:ext>
              </a:extLst>
            </p:cNvPr>
            <p:cNvSpPr/>
            <p:nvPr/>
          </p:nvSpPr>
          <p:spPr>
            <a:xfrm>
              <a:off x="4517677" y="2153391"/>
              <a:ext cx="720000" cy="216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D7277B4E-51A9-40EA-B60D-C93F53AE8A7A}"/>
                </a:ext>
              </a:extLst>
            </p:cNvPr>
            <p:cNvSpPr/>
            <p:nvPr/>
          </p:nvSpPr>
          <p:spPr>
            <a:xfrm>
              <a:off x="4517677" y="2371428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0A974AF9-0377-420C-BD21-35CEB0CA6020}"/>
                </a:ext>
              </a:extLst>
            </p:cNvPr>
            <p:cNvSpPr/>
            <p:nvPr/>
          </p:nvSpPr>
          <p:spPr>
            <a:xfrm>
              <a:off x="5239819" y="2369080"/>
              <a:ext cx="720000" cy="324000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054642F8-08E3-4E60-B235-540B6A34DD5A}"/>
                </a:ext>
              </a:extLst>
            </p:cNvPr>
            <p:cNvSpPr/>
            <p:nvPr/>
          </p:nvSpPr>
          <p:spPr>
            <a:xfrm>
              <a:off x="5310168" y="2466210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ABC SOLVENT SUPPLIES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3" name="TextBox 122">
              <a:extLst>
                <a:ext uri="{FF2B5EF4-FFF2-40B4-BE49-F238E27FC236}">
                  <a16:creationId xmlns:a16="http://schemas.microsoft.com/office/drawing/2014/main" id="{43F7D83F-8527-4A7D-8072-67A13166AC72}"/>
                </a:ext>
              </a:extLst>
            </p:cNvPr>
            <p:cNvSpPr txBox="1"/>
            <p:nvPr/>
          </p:nvSpPr>
          <p:spPr>
            <a:xfrm>
              <a:off x="4567632" y="2370157"/>
              <a:ext cx="609141" cy="323165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500" b="1" kern="1000" dirty="0">
                  <a:latin typeface="Arial Narrow" panose="020B0606020202030204" pitchFamily="34" charset="0"/>
                </a:rPr>
                <a:t>IN EMERGENCY DIAL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000, POLICE or</a:t>
              </a:r>
            </a:p>
            <a:p>
              <a:r>
                <a:rPr lang="en-AU" sz="800" b="1" kern="1000" dirty="0">
                  <a:latin typeface="Arial Narrow" panose="020B0606020202030204" pitchFamily="34" charset="0"/>
                </a:rPr>
                <a:t>FIRE BRIGADE</a:t>
              </a: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1179A78F-5241-4612-9845-6C428BBAC4D9}"/>
                </a:ext>
              </a:extLst>
            </p:cNvPr>
            <p:cNvSpPr txBox="1"/>
            <p:nvPr/>
          </p:nvSpPr>
          <p:spPr>
            <a:xfrm>
              <a:off x="4567632" y="1973168"/>
              <a:ext cx="243519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UN No. 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87D3011C-C8AF-4A94-ABF1-C0AC41028ED9}"/>
                </a:ext>
              </a:extLst>
            </p:cNvPr>
            <p:cNvSpPr/>
            <p:nvPr/>
          </p:nvSpPr>
          <p:spPr>
            <a:xfrm>
              <a:off x="4785599" y="1902929"/>
              <a:ext cx="423193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1300</a:t>
              </a:r>
            </a:p>
          </p:txBody>
        </p:sp>
        <p:sp>
          <p:nvSpPr>
            <p:cNvPr id="126" name="TextBox 125">
              <a:extLst>
                <a:ext uri="{FF2B5EF4-FFF2-40B4-BE49-F238E27FC236}">
                  <a16:creationId xmlns:a16="http://schemas.microsoft.com/office/drawing/2014/main" id="{D679623A-D604-4D66-A035-CCB27F8A8A45}"/>
                </a:ext>
              </a:extLst>
            </p:cNvPr>
            <p:cNvSpPr txBox="1"/>
            <p:nvPr/>
          </p:nvSpPr>
          <p:spPr>
            <a:xfrm>
              <a:off x="4558252" y="2198289"/>
              <a:ext cx="280448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HAZCHEM</a:t>
              </a: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8F05FB1-3144-433F-BFA1-F4621270F457}"/>
                </a:ext>
              </a:extLst>
            </p:cNvPr>
            <p:cNvSpPr/>
            <p:nvPr/>
          </p:nvSpPr>
          <p:spPr>
            <a:xfrm>
              <a:off x="4880977" y="2125669"/>
              <a:ext cx="232436" cy="276999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r>
                <a:rPr lang="en-AU" b="1" kern="1000" dirty="0">
                  <a:latin typeface="Arial Narrow" panose="020B0606020202030204" pitchFamily="34" charset="0"/>
                </a:rPr>
                <a:t>3Y</a:t>
              </a:r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1468027B-7261-45B1-925C-16A225940C1D}"/>
                </a:ext>
              </a:extLst>
            </p:cNvPr>
            <p:cNvSpPr txBox="1"/>
            <p:nvPr/>
          </p:nvSpPr>
          <p:spPr>
            <a:xfrm>
              <a:off x="5310168" y="2416069"/>
              <a:ext cx="543541" cy="4296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50000"/>
                </a:lnSpc>
              </a:pPr>
              <a:r>
                <a:rPr lang="en-AU" sz="500" b="1" kern="1000" dirty="0">
                  <a:latin typeface="Arial Narrow" panose="020B0606020202030204" pitchFamily="34" charset="0"/>
                </a:rPr>
                <a:t>SPECIALIST ADVICE</a:t>
              </a:r>
            </a:p>
          </p:txBody>
        </p:sp>
      </p:grpSp>
      <p:pic>
        <p:nvPicPr>
          <p:cNvPr id="137" name="Picture 136">
            <a:extLst>
              <a:ext uri="{FF2B5EF4-FFF2-40B4-BE49-F238E27FC236}">
                <a16:creationId xmlns:a16="http://schemas.microsoft.com/office/drawing/2014/main" id="{2E6208CB-BEE1-417C-A3E0-E96C65E441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44240" y="4631864"/>
            <a:ext cx="612000" cy="612000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8D65A518-0F16-4433-8CD3-1153FF0B9B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9180" y="4631864"/>
            <a:ext cx="612000" cy="612000"/>
          </a:xfrm>
          <a:prstGeom prst="rect">
            <a:avLst/>
          </a:prstGeom>
        </p:spPr>
      </p:pic>
      <p:pic>
        <p:nvPicPr>
          <p:cNvPr id="139" name="Picture 2">
            <a:extLst>
              <a:ext uri="{FF2B5EF4-FFF2-40B4-BE49-F238E27FC236}">
                <a16:creationId xmlns:a16="http://schemas.microsoft.com/office/drawing/2014/main" id="{D0A22E6D-FF45-4195-BBE3-0FC6DB958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212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2">
            <a:extLst>
              <a:ext uri="{FF2B5EF4-FFF2-40B4-BE49-F238E27FC236}">
                <a16:creationId xmlns:a16="http://schemas.microsoft.com/office/drawing/2014/main" id="{1E82EFDF-F6DA-4813-A691-7786A02F50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44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" name="Picture 2">
            <a:extLst>
              <a:ext uri="{FF2B5EF4-FFF2-40B4-BE49-F238E27FC236}">
                <a16:creationId xmlns:a16="http://schemas.microsoft.com/office/drawing/2014/main" id="{0192DCDA-450A-4E39-AF26-224AEBF9EA1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6378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" name="Picture 2">
            <a:extLst>
              <a:ext uri="{FF2B5EF4-FFF2-40B4-BE49-F238E27FC236}">
                <a16:creationId xmlns:a16="http://schemas.microsoft.com/office/drawing/2014/main" id="{DA3849FA-D704-407B-A07C-82BE749B236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046" y="4631864"/>
            <a:ext cx="612774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0D554299-92B1-4BF5-9EB4-B58F7DE1B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000" y="4631864"/>
            <a:ext cx="612000" cy="612000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65295039-7746-4B43-85AB-D67DA43BBB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80" y="4631864"/>
            <a:ext cx="612000" cy="612000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75E64EDC-B6BF-40DE-91D4-3850FCE3F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060" y="4631864"/>
            <a:ext cx="612000" cy="612000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E46F44C8-1097-4639-B774-52669810C6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8940" y="4631864"/>
            <a:ext cx="612000" cy="612000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1DB61B38-B3CE-40CF-93EE-9BEEAF3EA1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99305" y="4631864"/>
            <a:ext cx="612000" cy="612000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FB1D1497-5675-4757-B79C-17DEB373BE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4120" y="4631864"/>
            <a:ext cx="612000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95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64862543-CF73-4521-B100-7FF48F70B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154" y="3182091"/>
            <a:ext cx="1243692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1454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874268" y="1970809"/>
            <a:ext cx="216000" cy="2317186"/>
          </a:xfrm>
          <a:prstGeom prst="rect">
            <a:avLst/>
          </a:prstGeom>
          <a:noFill/>
          <a:ln w="76200" cmpd="thickThin"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6563671" y="2791690"/>
            <a:ext cx="1828800" cy="775855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Rectangle: Rounded Corners 16"/>
          <p:cNvSpPr/>
          <p:nvPr/>
        </p:nvSpPr>
        <p:spPr>
          <a:xfrm>
            <a:off x="1149923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Rectangle: Rounded Corners 17"/>
          <p:cNvSpPr/>
          <p:nvPr/>
        </p:nvSpPr>
        <p:spPr>
          <a:xfrm>
            <a:off x="2518141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Rectangle: Rounded Corners 18"/>
          <p:cNvSpPr/>
          <p:nvPr/>
        </p:nvSpPr>
        <p:spPr>
          <a:xfrm>
            <a:off x="4741390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Rectangle: Rounded Corners 19"/>
          <p:cNvSpPr/>
          <p:nvPr/>
        </p:nvSpPr>
        <p:spPr>
          <a:xfrm>
            <a:off x="5832760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: Rounded Corners 20"/>
          <p:cNvSpPr/>
          <p:nvPr/>
        </p:nvSpPr>
        <p:spPr>
          <a:xfrm>
            <a:off x="8146633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Rectangle: Rounded Corners 21"/>
          <p:cNvSpPr/>
          <p:nvPr/>
        </p:nvSpPr>
        <p:spPr>
          <a:xfrm>
            <a:off x="10377051" y="4296654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Rectangle: Rounded Corners 8"/>
          <p:cNvSpPr/>
          <p:nvPr/>
        </p:nvSpPr>
        <p:spPr>
          <a:xfrm>
            <a:off x="1136073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: Rounded Corners 9"/>
          <p:cNvSpPr/>
          <p:nvPr/>
        </p:nvSpPr>
        <p:spPr>
          <a:xfrm>
            <a:off x="2518141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ectangle: Rounded Corners 10"/>
          <p:cNvSpPr/>
          <p:nvPr/>
        </p:nvSpPr>
        <p:spPr>
          <a:xfrm>
            <a:off x="4741390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Rectangle: Rounded Corners 11"/>
          <p:cNvSpPr/>
          <p:nvPr/>
        </p:nvSpPr>
        <p:spPr>
          <a:xfrm>
            <a:off x="5818910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Rectangle: Rounded Corners 12"/>
          <p:cNvSpPr/>
          <p:nvPr/>
        </p:nvSpPr>
        <p:spPr>
          <a:xfrm>
            <a:off x="8132783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: Rounded Corners 13"/>
          <p:cNvSpPr/>
          <p:nvPr/>
        </p:nvSpPr>
        <p:spPr>
          <a:xfrm>
            <a:off x="10363201" y="1608859"/>
            <a:ext cx="928254" cy="360000"/>
          </a:xfrm>
          <a:prstGeom prst="roundRect">
            <a:avLst/>
          </a:prstGeom>
          <a:pattFill prst="dashUpDiag">
            <a:fgClr>
              <a:schemeClr val="tx1"/>
            </a:fgClr>
            <a:bgClr>
              <a:schemeClr val="bg1"/>
            </a:bgClr>
          </a:patt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2064327" y="2286000"/>
            <a:ext cx="1828800" cy="1787236"/>
          </a:xfrm>
          <a:prstGeom prst="rect">
            <a:avLst/>
          </a:prstGeom>
          <a:noFill/>
          <a:ln w="76200" cmpd="thickThin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Rectangle 3"/>
          <p:cNvSpPr>
            <a:spLocks noChangeAspect="1"/>
          </p:cNvSpPr>
          <p:nvPr/>
        </p:nvSpPr>
        <p:spPr>
          <a:xfrm>
            <a:off x="761999" y="1704107"/>
            <a:ext cx="192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ln w="76200">
                <a:solidFill>
                  <a:schemeClr val="tx1"/>
                </a:solidFill>
              </a:ln>
            </a:endParaRPr>
          </a:p>
        </p:txBody>
      </p:sp>
      <p:sp>
        <p:nvSpPr>
          <p:cNvPr id="5" name="Rectangle 4"/>
          <p:cNvSpPr>
            <a:spLocks noChangeAspect="1"/>
          </p:cNvSpPr>
          <p:nvPr/>
        </p:nvSpPr>
        <p:spPr>
          <a:xfrm>
            <a:off x="3158835" y="1704107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>
            <a:spLocks noChangeAspect="1"/>
          </p:cNvSpPr>
          <p:nvPr/>
        </p:nvSpPr>
        <p:spPr>
          <a:xfrm>
            <a:off x="7715671" y="1704107"/>
            <a:ext cx="3840000" cy="2880000"/>
          </a:xfrm>
          <a:prstGeom prst="rect">
            <a:avLst/>
          </a:prstGeom>
          <a:ln w="76200"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Rectangle: Rounded Corners 24"/>
          <p:cNvSpPr/>
          <p:nvPr/>
        </p:nvSpPr>
        <p:spPr>
          <a:xfrm>
            <a:off x="761999" y="1787236"/>
            <a:ext cx="387924" cy="268779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Smiley Face 26"/>
          <p:cNvSpPr>
            <a:spLocks noChangeAspect="1"/>
          </p:cNvSpPr>
          <p:nvPr/>
        </p:nvSpPr>
        <p:spPr>
          <a:xfrm rot="5242417">
            <a:off x="805383" y="2085864"/>
            <a:ext cx="360000" cy="360785"/>
          </a:xfrm>
          <a:prstGeom prst="smileyFac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29" name="Straight Connector 28"/>
          <p:cNvCxnSpPr/>
          <p:nvPr/>
        </p:nvCxnSpPr>
        <p:spPr>
          <a:xfrm>
            <a:off x="429208" y="1007706"/>
            <a:ext cx="11131263" cy="18661"/>
          </a:xfrm>
          <a:prstGeom prst="line">
            <a:avLst/>
          </a:prstGeom>
          <a:ln w="76200" cmpd="sng">
            <a:solidFill>
              <a:srgbClr val="FFFF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3988459" y="3179751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3988459" y="1766819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>
                <a:noFill/>
              </a:rPr>
              <a:t>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5445094" y="3201524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3" name="Rectangle 52"/>
          <p:cNvSpPr/>
          <p:nvPr/>
        </p:nvSpPr>
        <p:spPr>
          <a:xfrm>
            <a:off x="5467861" y="1788592"/>
            <a:ext cx="1368000" cy="136800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>
              <a:noFill/>
            </a:endParaRPr>
          </a:p>
        </p:txBody>
      </p:sp>
      <p:sp>
        <p:nvSpPr>
          <p:cNvPr id="55" name="Rectangle: Rounded Corners 54"/>
          <p:cNvSpPr/>
          <p:nvPr/>
        </p:nvSpPr>
        <p:spPr>
          <a:xfrm>
            <a:off x="8307641" y="3181448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grpSp>
        <p:nvGrpSpPr>
          <p:cNvPr id="61" name="Group 60"/>
          <p:cNvGrpSpPr/>
          <p:nvPr/>
        </p:nvGrpSpPr>
        <p:grpSpPr>
          <a:xfrm>
            <a:off x="4022366" y="1810943"/>
            <a:ext cx="1296000" cy="1290847"/>
            <a:chOff x="3741560" y="5397055"/>
            <a:chExt cx="1296000" cy="1290847"/>
          </a:xfrm>
        </p:grpSpPr>
        <p:sp>
          <p:nvSpPr>
            <p:cNvPr id="62" name="Oval 6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4" name="Oval 6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5" name="Oval 6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5481094" y="1832716"/>
            <a:ext cx="1296000" cy="1290847"/>
            <a:chOff x="3741560" y="5397055"/>
            <a:chExt cx="1296000" cy="1290847"/>
          </a:xfrm>
        </p:grpSpPr>
        <p:sp>
          <p:nvSpPr>
            <p:cNvPr id="67" name="Oval 6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8" name="Oval 6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0" name="Oval 6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041642" y="3238726"/>
            <a:ext cx="1296000" cy="1290847"/>
            <a:chOff x="3741560" y="5397055"/>
            <a:chExt cx="1296000" cy="1290847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3" name="Oval 72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4" name="Oval 73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5" name="Oval 74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5513669" y="3231618"/>
            <a:ext cx="1296000" cy="1290847"/>
            <a:chOff x="3741560" y="5397055"/>
            <a:chExt cx="1296000" cy="1290847"/>
          </a:xfrm>
        </p:grpSpPr>
        <p:sp>
          <p:nvSpPr>
            <p:cNvPr id="77" name="Oval 76"/>
            <p:cNvSpPr>
              <a:spLocks noChangeAspect="1"/>
            </p:cNvSpPr>
            <p:nvPr/>
          </p:nvSpPr>
          <p:spPr>
            <a:xfrm>
              <a:off x="4389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8" name="Oval 77"/>
            <p:cNvSpPr>
              <a:spLocks noChangeAspect="1"/>
            </p:cNvSpPr>
            <p:nvPr/>
          </p:nvSpPr>
          <p:spPr>
            <a:xfrm>
              <a:off x="3741560" y="603990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79" name="Oval 78"/>
            <p:cNvSpPr>
              <a:spLocks noChangeAspect="1"/>
            </p:cNvSpPr>
            <p:nvPr/>
          </p:nvSpPr>
          <p:spPr>
            <a:xfrm>
              <a:off x="4389560" y="5397055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80" name="Oval 79"/>
            <p:cNvSpPr>
              <a:spLocks noChangeAspect="1"/>
            </p:cNvSpPr>
            <p:nvPr/>
          </p:nvSpPr>
          <p:spPr>
            <a:xfrm>
              <a:off x="3741560" y="5400822"/>
              <a:ext cx="648000" cy="648000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AU" dirty="0">
                  <a:solidFill>
                    <a:srgbClr val="FF0000"/>
                  </a:solidFill>
                </a:rPr>
                <a:t>3</a:t>
              </a:r>
            </a:p>
          </p:txBody>
        </p:sp>
      </p:grpSp>
      <p:sp>
        <p:nvSpPr>
          <p:cNvPr id="81" name="Rectangle: Rounded Corners 80"/>
          <p:cNvSpPr/>
          <p:nvPr/>
        </p:nvSpPr>
        <p:spPr>
          <a:xfrm>
            <a:off x="9723696" y="3181448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2" name="Rectangle: Rounded Corners 81"/>
          <p:cNvSpPr/>
          <p:nvPr/>
        </p:nvSpPr>
        <p:spPr>
          <a:xfrm>
            <a:off x="9723696" y="1776107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sp>
        <p:nvSpPr>
          <p:cNvPr id="83" name="Rectangle: Rounded Corners 82"/>
          <p:cNvSpPr/>
          <p:nvPr/>
        </p:nvSpPr>
        <p:spPr>
          <a:xfrm>
            <a:off x="8307641" y="1763133"/>
            <a:ext cx="1368000" cy="1368000"/>
          </a:xfrm>
          <a:prstGeom prst="round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dirty="0"/>
              <a:t>8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5" y="4655129"/>
            <a:ext cx="1080000" cy="108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8" y="3140063"/>
            <a:ext cx="1080000" cy="1080000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35" y="590391"/>
            <a:ext cx="1080000" cy="108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D64C9A-87D8-4AAC-B492-5B565AC085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1058" y="2877613"/>
            <a:ext cx="1385251" cy="1044000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93" name="Group 92">
            <a:extLst>
              <a:ext uri="{FF2B5EF4-FFF2-40B4-BE49-F238E27FC236}">
                <a16:creationId xmlns:a16="http://schemas.microsoft.com/office/drawing/2014/main" id="{4E43F9CE-E102-484D-8C00-44D5405B5F3E}"/>
              </a:ext>
            </a:extLst>
          </p:cNvPr>
          <p:cNvGrpSpPr>
            <a:grpSpLocks noChangeAspect="1"/>
          </p:cNvGrpSpPr>
          <p:nvPr/>
        </p:nvGrpSpPr>
        <p:grpSpPr>
          <a:xfrm>
            <a:off x="7890760" y="567310"/>
            <a:ext cx="1440000" cy="1080000"/>
            <a:chOff x="2547168" y="479008"/>
            <a:chExt cx="1440000" cy="1080000"/>
          </a:xfrm>
        </p:grpSpPr>
        <p:pic>
          <p:nvPicPr>
            <p:cNvPr id="94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41B29409-DC2E-46E5-95BB-D89543C2424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479008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6883CA72-4F7D-4A92-913C-25385D549B0C}"/>
                </a:ext>
              </a:extLst>
            </p:cNvPr>
            <p:cNvSpPr/>
            <p:nvPr/>
          </p:nvSpPr>
          <p:spPr>
            <a:xfrm>
              <a:off x="3297523" y="1305956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9E3BD335-5654-459F-ACB5-BC8FF1188CCA}"/>
              </a:ext>
            </a:extLst>
          </p:cNvPr>
          <p:cNvGrpSpPr/>
          <p:nvPr/>
        </p:nvGrpSpPr>
        <p:grpSpPr>
          <a:xfrm>
            <a:off x="7890374" y="4655129"/>
            <a:ext cx="1440000" cy="1080000"/>
            <a:chOff x="2547168" y="5399347"/>
            <a:chExt cx="1440000" cy="1080000"/>
          </a:xfrm>
        </p:grpSpPr>
        <p:pic>
          <p:nvPicPr>
            <p:cNvPr id="85" name="Picture 2" descr="http://vic.amieu.net/files/EMERGENCY_INFORMATION_PANEL_SODIUM_HYDROXIDE_SOLUTION.png">
              <a:extLst>
                <a:ext uri="{FF2B5EF4-FFF2-40B4-BE49-F238E27FC236}">
                  <a16:creationId xmlns:a16="http://schemas.microsoft.com/office/drawing/2014/main" id="{A1E00824-FDD9-42DF-88F7-4253C3C32E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47168" y="5399347"/>
              <a:ext cx="1440000" cy="108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18EED10-D257-4C9E-8C5E-874941740007}"/>
                </a:ext>
              </a:extLst>
            </p:cNvPr>
            <p:cNvSpPr/>
            <p:nvPr/>
          </p:nvSpPr>
          <p:spPr>
            <a:xfrm>
              <a:off x="3297523" y="6226295"/>
              <a:ext cx="584463" cy="184666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algn="ctr">
                <a:defRPr/>
              </a:pPr>
              <a:r>
                <a:rPr lang="en-US" sz="600" b="1" dirty="0">
                  <a:latin typeface="Arial" panose="020B0604020202020204" pitchFamily="34" charset="0"/>
                  <a:cs typeface="Arial" panose="020B0604020202020204" pitchFamily="34" charset="0"/>
                </a:rPr>
                <a:t>XYZ CHEMICAL COMPANY</a:t>
              </a:r>
              <a:endParaRPr lang="en-AU" sz="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75568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9050">
          <a:solidFill>
            <a:schemeClr val="tx1"/>
          </a:solidFill>
        </a:ln>
      </a:spPr>
      <a:bodyPr rtlCol="0" anchor="t" anchorCtr="0"/>
      <a:lstStyle>
        <a:defPPr algn="ctr">
          <a:defRPr sz="900" b="1" dirty="0" smtClean="0">
            <a:solidFill>
              <a:schemeClr val="tx1"/>
            </a:solidFill>
            <a:latin typeface="Arial Narrow" panose="020B060602020203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710</Words>
  <Application>Microsoft Office PowerPoint</Application>
  <PresentationFormat>Widescreen</PresentationFormat>
  <Paragraphs>240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Narrow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</dc:creator>
  <cp:lastModifiedBy>Ross Macfarlane</cp:lastModifiedBy>
  <cp:revision>47</cp:revision>
  <cp:lastPrinted>2016-09-14T08:34:15Z</cp:lastPrinted>
  <dcterms:created xsi:type="dcterms:W3CDTF">2016-09-14T04:34:35Z</dcterms:created>
  <dcterms:modified xsi:type="dcterms:W3CDTF">2021-06-02T05:52:32Z</dcterms:modified>
</cp:coreProperties>
</file>