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5" autoAdjust="0"/>
    <p:restoredTop sz="94646" autoAdjust="0"/>
  </p:normalViewPr>
  <p:slideViewPr>
    <p:cSldViewPr snapToGrid="0">
      <p:cViewPr varScale="1">
        <p:scale>
          <a:sx n="54" d="100"/>
          <a:sy n="54" d="100"/>
        </p:scale>
        <p:origin x="14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8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47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41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7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2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3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0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2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57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2E22-EFA6-4399-AEC2-2D64736B00A3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9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3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6A5E459-B500-4476-AC9F-05414EC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91027"/>
              </p:ext>
            </p:extLst>
          </p:nvPr>
        </p:nvGraphicFramePr>
        <p:xfrm>
          <a:off x="2693622" y="159114"/>
          <a:ext cx="9360000" cy="4496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30944761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408104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629087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7424241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4. Division 4.3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3. General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 Foodstuffs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 Corrosive Acids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32587536"/>
                  </a:ext>
                </a:extLst>
              </a:tr>
              <a:tr h="900000"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8801"/>
                  </a:ext>
                </a:extLst>
              </a:tr>
              <a:tr h="179605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 Corrosive alkalis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6. Flammable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 Poisons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Oxidisers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3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AA0F45-A1DB-4926-A322-E7524703A524}"/>
              </a:ext>
            </a:extLst>
          </p:cNvPr>
          <p:cNvSpPr>
            <a:spLocks noChangeAspect="1"/>
          </p:cNvSpPr>
          <p:nvPr/>
        </p:nvSpPr>
        <p:spPr>
          <a:xfrm>
            <a:off x="6618770" y="1411399"/>
            <a:ext cx="5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CC7D6-0529-4E22-8167-D800963E8098}"/>
              </a:ext>
            </a:extLst>
          </p:cNvPr>
          <p:cNvCxnSpPr>
            <a:cxnSpLocks/>
          </p:cNvCxnSpPr>
          <p:nvPr/>
        </p:nvCxnSpPr>
        <p:spPr>
          <a:xfrm>
            <a:off x="7143900" y="156345"/>
            <a:ext cx="0" cy="125505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E2374-9C9C-4D82-92D2-B8D18D10E90B}"/>
              </a:ext>
            </a:extLst>
          </p:cNvPr>
          <p:cNvSpPr txBox="1"/>
          <p:nvPr/>
        </p:nvSpPr>
        <p:spPr>
          <a:xfrm rot="16200000">
            <a:off x="6612599" y="840580"/>
            <a:ext cx="13369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Passageway	Exit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A31A4-2776-4278-98C1-C5417EA6B304}"/>
              </a:ext>
            </a:extLst>
          </p:cNvPr>
          <p:cNvSpPr/>
          <p:nvPr/>
        </p:nvSpPr>
        <p:spPr>
          <a:xfrm>
            <a:off x="5002758" y="158369"/>
            <a:ext cx="36000" cy="17950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590C1-6E47-4369-99BE-B502C8E83E04}"/>
              </a:ext>
            </a:extLst>
          </p:cNvPr>
          <p:cNvSpPr txBox="1"/>
          <p:nvPr/>
        </p:nvSpPr>
        <p:spPr>
          <a:xfrm rot="16200000">
            <a:off x="4148141" y="1112353"/>
            <a:ext cx="14972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Firewall – floor to ceiling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29808-8DD6-4D3E-A24E-29C9B8C23B61}"/>
              </a:ext>
            </a:extLst>
          </p:cNvPr>
          <p:cNvSpPr txBox="1"/>
          <p:nvPr/>
        </p:nvSpPr>
        <p:spPr>
          <a:xfrm>
            <a:off x="4029304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F9D5A-AE8C-41AC-AD8E-EFE5263A87AB}"/>
              </a:ext>
            </a:extLst>
          </p:cNvPr>
          <p:cNvSpPr/>
          <p:nvPr/>
        </p:nvSpPr>
        <p:spPr>
          <a:xfrm>
            <a:off x="4783963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412A4-3239-4158-96B6-0EC7B9215EF8}"/>
              </a:ext>
            </a:extLst>
          </p:cNvPr>
          <p:cNvSpPr txBox="1"/>
          <p:nvPr/>
        </p:nvSpPr>
        <p:spPr>
          <a:xfrm>
            <a:off x="6415862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03741A-D2C8-4CDC-851C-561D4175D8A2}"/>
              </a:ext>
            </a:extLst>
          </p:cNvPr>
          <p:cNvSpPr/>
          <p:nvPr/>
        </p:nvSpPr>
        <p:spPr>
          <a:xfrm>
            <a:off x="7170521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38425-CC62-46EC-A90F-C57052BD1242}"/>
              </a:ext>
            </a:extLst>
          </p:cNvPr>
          <p:cNvSpPr txBox="1"/>
          <p:nvPr/>
        </p:nvSpPr>
        <p:spPr>
          <a:xfrm>
            <a:off x="4070313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FF4732-18FD-44BC-A9AC-04D10669B5AE}"/>
              </a:ext>
            </a:extLst>
          </p:cNvPr>
          <p:cNvSpPr/>
          <p:nvPr/>
        </p:nvSpPr>
        <p:spPr>
          <a:xfrm>
            <a:off x="4824972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6604A-B506-4823-800A-476CACED5BE4}"/>
              </a:ext>
            </a:extLst>
          </p:cNvPr>
          <p:cNvSpPr txBox="1"/>
          <p:nvPr/>
        </p:nvSpPr>
        <p:spPr>
          <a:xfrm>
            <a:off x="9965539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98AA7F-132A-4404-B968-F654332E1DBF}"/>
              </a:ext>
            </a:extLst>
          </p:cNvPr>
          <p:cNvSpPr/>
          <p:nvPr/>
        </p:nvSpPr>
        <p:spPr>
          <a:xfrm>
            <a:off x="9728749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9ADFB-487F-45C8-98DC-ABD5877A1DD1}"/>
              </a:ext>
            </a:extLst>
          </p:cNvPr>
          <p:cNvSpPr txBox="1"/>
          <p:nvPr/>
        </p:nvSpPr>
        <p:spPr>
          <a:xfrm>
            <a:off x="9971346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F3FC5-4344-4286-8892-F2DE738C21DA}"/>
              </a:ext>
            </a:extLst>
          </p:cNvPr>
          <p:cNvSpPr/>
          <p:nvPr/>
        </p:nvSpPr>
        <p:spPr>
          <a:xfrm>
            <a:off x="9753404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C3A3EC-1617-47E6-9385-111FB70188B7}"/>
              </a:ext>
            </a:extLst>
          </p:cNvPr>
          <p:cNvGrpSpPr/>
          <p:nvPr/>
        </p:nvGrpSpPr>
        <p:grpSpPr>
          <a:xfrm>
            <a:off x="9684183" y="1899007"/>
            <a:ext cx="108000" cy="222300"/>
            <a:chOff x="8093801" y="3749555"/>
            <a:chExt cx="108000" cy="2223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6A2FB9-18DA-4601-BE04-E5C58CB90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7495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9504DD-D6DD-4E77-A30B-7505F0A04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8638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64C0C-53D2-4519-9672-5916B3D95C72}"/>
              </a:ext>
            </a:extLst>
          </p:cNvPr>
          <p:cNvGrpSpPr/>
          <p:nvPr/>
        </p:nvGrpSpPr>
        <p:grpSpPr>
          <a:xfrm>
            <a:off x="9658849" y="2699440"/>
            <a:ext cx="108000" cy="222300"/>
            <a:chOff x="8093801" y="4543702"/>
            <a:chExt cx="108000" cy="2223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C55A02-309E-46BF-AD06-87264FFF17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658002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CA416D-20D1-4FD7-B2D6-4B5342AC53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543702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9B51F-D3C9-44B8-9D13-3313E856B197}"/>
              </a:ext>
            </a:extLst>
          </p:cNvPr>
          <p:cNvSpPr>
            <a:spLocks noChangeAspect="1"/>
          </p:cNvSpPr>
          <p:nvPr/>
        </p:nvSpPr>
        <p:spPr>
          <a:xfrm>
            <a:off x="7338672" y="1893934"/>
            <a:ext cx="108000" cy="10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28BE7F-A5B9-4295-BA80-3988181CB2D1}"/>
              </a:ext>
            </a:extLst>
          </p:cNvPr>
          <p:cNvGrpSpPr/>
          <p:nvPr/>
        </p:nvGrpSpPr>
        <p:grpSpPr>
          <a:xfrm>
            <a:off x="4966758" y="1892808"/>
            <a:ext cx="108000" cy="222300"/>
            <a:chOff x="4480753" y="3743255"/>
            <a:chExt cx="108000" cy="2223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7DDB38-75B8-448A-8116-3987A60CE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7432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7A79F2-FB53-4C06-88D3-F7F4CC700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8575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7C0F3-AC8C-4DCE-BFAB-9E31CAB14F0E}"/>
              </a:ext>
            </a:extLst>
          </p:cNvPr>
          <p:cNvGrpSpPr/>
          <p:nvPr/>
        </p:nvGrpSpPr>
        <p:grpSpPr>
          <a:xfrm>
            <a:off x="4989920" y="2695179"/>
            <a:ext cx="108000" cy="222300"/>
            <a:chOff x="6302341" y="4540553"/>
            <a:chExt cx="108000" cy="222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766FB9-3AC6-40E0-A1AE-B3912AF00F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654853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C69DFA-6D5A-4B01-9564-E131EF9165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540553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A14398-3166-48CD-966D-AAE9A64863B9}"/>
              </a:ext>
            </a:extLst>
          </p:cNvPr>
          <p:cNvGrpSpPr/>
          <p:nvPr/>
        </p:nvGrpSpPr>
        <p:grpSpPr>
          <a:xfrm>
            <a:off x="7307439" y="2706602"/>
            <a:ext cx="108000" cy="222300"/>
            <a:chOff x="4480753" y="4540554"/>
            <a:chExt cx="108000" cy="2223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0057A3-3AE9-4889-978C-B6F3D15C40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654854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A30F5-0E25-4651-B2B9-8A151268B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540554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472443-51EC-4415-805C-E6F7EFB1BD84}"/>
              </a:ext>
            </a:extLst>
          </p:cNvPr>
          <p:cNvGrpSpPr/>
          <p:nvPr/>
        </p:nvGrpSpPr>
        <p:grpSpPr>
          <a:xfrm>
            <a:off x="4400072" y="1996120"/>
            <a:ext cx="1205371" cy="220132"/>
            <a:chOff x="3914067" y="3846567"/>
            <a:chExt cx="1205371" cy="2201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D03AB2-D868-4736-B31D-3BC3AFA02B30}"/>
                </a:ext>
              </a:extLst>
            </p:cNvPr>
            <p:cNvSpPr txBox="1"/>
            <p:nvPr/>
          </p:nvSpPr>
          <p:spPr>
            <a:xfrm>
              <a:off x="3914067" y="385125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3AA28C-698E-473B-86B9-D5FF2E62541B}"/>
                </a:ext>
              </a:extLst>
            </p:cNvPr>
            <p:cNvSpPr txBox="1"/>
            <p:nvPr/>
          </p:nvSpPr>
          <p:spPr>
            <a:xfrm>
              <a:off x="4552753" y="384656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53820D3-746B-42D3-B4D6-8992D236956F}"/>
              </a:ext>
            </a:extLst>
          </p:cNvPr>
          <p:cNvGrpSpPr/>
          <p:nvPr/>
        </p:nvGrpSpPr>
        <p:grpSpPr>
          <a:xfrm>
            <a:off x="9135496" y="1994117"/>
            <a:ext cx="1205371" cy="220132"/>
            <a:chOff x="9075535" y="4002799"/>
            <a:chExt cx="1205371" cy="220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EB725F-DC8A-456E-ABBC-082871114DA4}"/>
                </a:ext>
              </a:extLst>
            </p:cNvPr>
            <p:cNvSpPr txBox="1"/>
            <p:nvPr/>
          </p:nvSpPr>
          <p:spPr>
            <a:xfrm>
              <a:off x="9075535" y="400748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508ED6-7617-4E02-8144-F604867721FF}"/>
                </a:ext>
              </a:extLst>
            </p:cNvPr>
            <p:cNvSpPr txBox="1"/>
            <p:nvPr/>
          </p:nvSpPr>
          <p:spPr>
            <a:xfrm>
              <a:off x="9714221" y="4002799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48E27-C057-40D6-97FE-F84BA0974195}"/>
              </a:ext>
            </a:extLst>
          </p:cNvPr>
          <p:cNvGrpSpPr/>
          <p:nvPr/>
        </p:nvGrpSpPr>
        <p:grpSpPr>
          <a:xfrm>
            <a:off x="6740753" y="2641523"/>
            <a:ext cx="1205371" cy="220132"/>
            <a:chOff x="3914067" y="4475475"/>
            <a:chExt cx="1205371" cy="220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085CC0-6EAB-49D2-A499-9CDECFB88FC6}"/>
                </a:ext>
              </a:extLst>
            </p:cNvPr>
            <p:cNvSpPr txBox="1"/>
            <p:nvPr/>
          </p:nvSpPr>
          <p:spPr>
            <a:xfrm>
              <a:off x="3914067" y="4480163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88F0E0-E500-4F81-8B28-CF1D45623C77}"/>
                </a:ext>
              </a:extLst>
            </p:cNvPr>
            <p:cNvSpPr txBox="1"/>
            <p:nvPr/>
          </p:nvSpPr>
          <p:spPr>
            <a:xfrm>
              <a:off x="4552753" y="447547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AB101C-FBF1-4661-8B02-EB6BB059421C}"/>
              </a:ext>
            </a:extLst>
          </p:cNvPr>
          <p:cNvGrpSpPr/>
          <p:nvPr/>
        </p:nvGrpSpPr>
        <p:grpSpPr>
          <a:xfrm>
            <a:off x="4421370" y="2629032"/>
            <a:ext cx="1205371" cy="220132"/>
            <a:chOff x="5733791" y="4474406"/>
            <a:chExt cx="1205371" cy="220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1D1C58-5DC5-4FFE-8834-1F025F67F49C}"/>
                </a:ext>
              </a:extLst>
            </p:cNvPr>
            <p:cNvSpPr txBox="1"/>
            <p:nvPr/>
          </p:nvSpPr>
          <p:spPr>
            <a:xfrm>
              <a:off x="5733791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C292DA-6C06-43AC-9A8A-1F68F2CC82F3}"/>
                </a:ext>
              </a:extLst>
            </p:cNvPr>
            <p:cNvSpPr txBox="1"/>
            <p:nvPr/>
          </p:nvSpPr>
          <p:spPr>
            <a:xfrm>
              <a:off x="6372477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A2546-55E2-48D2-85A3-7BFD3832BEFB}"/>
              </a:ext>
            </a:extLst>
          </p:cNvPr>
          <p:cNvGrpSpPr/>
          <p:nvPr/>
        </p:nvGrpSpPr>
        <p:grpSpPr>
          <a:xfrm>
            <a:off x="9110162" y="2630144"/>
            <a:ext cx="1205371" cy="220132"/>
            <a:chOff x="7545114" y="4474406"/>
            <a:chExt cx="1205371" cy="220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42D7BB-613C-487D-8EAF-D5A32F914EF0}"/>
                </a:ext>
              </a:extLst>
            </p:cNvPr>
            <p:cNvSpPr txBox="1"/>
            <p:nvPr/>
          </p:nvSpPr>
          <p:spPr>
            <a:xfrm>
              <a:off x="7545114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0A34B0-8FEC-4760-854A-A7E1E4018ACC}"/>
                </a:ext>
              </a:extLst>
            </p:cNvPr>
            <p:cNvSpPr txBox="1"/>
            <p:nvPr/>
          </p:nvSpPr>
          <p:spPr>
            <a:xfrm>
              <a:off x="8183800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2CB2F9-52F5-4B9F-85D9-956AA3D4B33A}"/>
              </a:ext>
            </a:extLst>
          </p:cNvPr>
          <p:cNvGrpSpPr/>
          <p:nvPr/>
        </p:nvGrpSpPr>
        <p:grpSpPr>
          <a:xfrm>
            <a:off x="153028" y="2090157"/>
            <a:ext cx="900000" cy="1440000"/>
            <a:chOff x="115992" y="4604714"/>
            <a:chExt cx="900000" cy="144000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764A95-0614-4620-921D-4E7AE68F6E7C}"/>
                </a:ext>
              </a:extLst>
            </p:cNvPr>
            <p:cNvSpPr/>
            <p:nvPr/>
          </p:nvSpPr>
          <p:spPr>
            <a:xfrm>
              <a:off x="115992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FLAKE CAUSTIC SODA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Tonne (20 Kg bags)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1823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</a:t>
              </a:r>
            </a:p>
          </p:txBody>
        </p:sp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EEDC0C7D-67A5-4A5E-AD4C-0B84309F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05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B2766AA-3BFD-4D48-810A-4F957632BECB}"/>
              </a:ext>
            </a:extLst>
          </p:cNvPr>
          <p:cNvGrpSpPr/>
          <p:nvPr/>
        </p:nvGrpSpPr>
        <p:grpSpPr>
          <a:xfrm>
            <a:off x="1151148" y="2090157"/>
            <a:ext cx="900000" cy="1440000"/>
            <a:chOff x="1294908" y="4604714"/>
            <a:chExt cx="900000" cy="14400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862EA55-7265-4350-B4E8-521CF04466ED}"/>
                </a:ext>
              </a:extLst>
            </p:cNvPr>
            <p:cNvSpPr/>
            <p:nvPr/>
          </p:nvSpPr>
          <p:spPr>
            <a:xfrm>
              <a:off x="1294908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HYDROCHLORIC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40L Carboy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(50 Kg)</a:t>
              </a:r>
            </a:p>
          </p:txBody>
        </p:sp>
        <p:pic>
          <p:nvPicPr>
            <p:cNvPr id="128" name="Picture 2">
              <a:extLst>
                <a:ext uri="{FF2B5EF4-FFF2-40B4-BE49-F238E27FC236}">
                  <a16:creationId xmlns:a16="http://schemas.microsoft.com/office/drawing/2014/main" id="{1A0D4C08-0934-43D5-804A-55F4E6DE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521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E8C32E-E6B2-4C77-AE90-6224897C212C}"/>
              </a:ext>
            </a:extLst>
          </p:cNvPr>
          <p:cNvGrpSpPr/>
          <p:nvPr/>
        </p:nvGrpSpPr>
        <p:grpSpPr>
          <a:xfrm>
            <a:off x="153028" y="3656010"/>
            <a:ext cx="900000" cy="1440000"/>
            <a:chOff x="2119616" y="4586877"/>
            <a:chExt cx="900000" cy="144000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8606CA-7432-4B91-85BB-5872CFA16DC6}"/>
                </a:ext>
              </a:extLst>
            </p:cNvPr>
            <p:cNvSpPr/>
            <p:nvPr/>
          </p:nvSpPr>
          <p:spPr>
            <a:xfrm>
              <a:off x="2119616" y="4586877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BATTERY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(250 Kg)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E169C1D7-D645-4117-A721-F03926EA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24" y="5324714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5E9335-98AC-4AF8-8E89-6009A11E142F}"/>
              </a:ext>
            </a:extLst>
          </p:cNvPr>
          <p:cNvGrpSpPr/>
          <p:nvPr/>
        </p:nvGrpSpPr>
        <p:grpSpPr>
          <a:xfrm>
            <a:off x="153028" y="5222620"/>
            <a:ext cx="900000" cy="1440000"/>
            <a:chOff x="8432998" y="53426"/>
            <a:chExt cx="900000" cy="14400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6DB9624-9B9F-4721-A12C-30C238107382}"/>
                </a:ext>
              </a:extLst>
            </p:cNvPr>
            <p:cNvSpPr/>
            <p:nvPr/>
          </p:nvSpPr>
          <p:spPr>
            <a:xfrm>
              <a:off x="8432998" y="5342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POLYMERIC BEADS EXPANDABLE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(1 </a:t>
              </a:r>
              <a:r>
                <a:rPr lang="en-AU" sz="8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pallett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– 1 tonne)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2211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</a:t>
              </a:r>
            </a:p>
          </p:txBody>
        </p:sp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BA980E5E-BD9B-47AA-95E3-300B6C6E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708" y="833033"/>
              <a:ext cx="540000" cy="540000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DDCEC5-CCD5-447C-A52A-C12E7F188BB2}"/>
              </a:ext>
            </a:extLst>
          </p:cNvPr>
          <p:cNvGrpSpPr/>
          <p:nvPr/>
        </p:nvGrpSpPr>
        <p:grpSpPr>
          <a:xfrm>
            <a:off x="1148265" y="5222620"/>
            <a:ext cx="900000" cy="1440000"/>
            <a:chOff x="3689725" y="2337286"/>
            <a:chExt cx="900000" cy="1440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12D72A5-F6BC-44BA-8DE5-865B59E348E4}"/>
                </a:ext>
              </a:extLst>
            </p:cNvPr>
            <p:cNvSpPr/>
            <p:nvPr/>
          </p:nvSpPr>
          <p:spPr>
            <a:xfrm>
              <a:off x="3689725" y="233728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CARBON TETRACHLORIDE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(240 Kg)</a:t>
              </a:r>
            </a:p>
          </p:txBody>
        </p:sp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F0C2C3B1-D742-4AC9-946B-EE87D2C85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3111286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8731A7-BA48-4DD8-BF27-7AFF1298573D}"/>
              </a:ext>
            </a:extLst>
          </p:cNvPr>
          <p:cNvGrpSpPr/>
          <p:nvPr/>
        </p:nvGrpSpPr>
        <p:grpSpPr>
          <a:xfrm>
            <a:off x="1151148" y="3656010"/>
            <a:ext cx="900000" cy="1440000"/>
            <a:chOff x="3689725" y="4604714"/>
            <a:chExt cx="900000" cy="14400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6AE63D-BDC2-45B2-9847-78B2732EA0B4}"/>
                </a:ext>
              </a:extLst>
            </p:cNvPr>
            <p:cNvSpPr/>
            <p:nvPr/>
          </p:nvSpPr>
          <p:spPr>
            <a:xfrm>
              <a:off x="3689725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SODIUM CYANIDE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50 Kg Drum</a:t>
              </a:r>
            </a:p>
          </p:txBody>
        </p:sp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78C909C8-0BF1-4F7E-B2CB-26B8AFFC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5378714"/>
              <a:ext cx="612000" cy="612000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0E200BA-A994-4250-94D0-D6EF16945EA7}"/>
              </a:ext>
            </a:extLst>
          </p:cNvPr>
          <p:cNvSpPr txBox="1"/>
          <p:nvPr/>
        </p:nvSpPr>
        <p:spPr>
          <a:xfrm>
            <a:off x="2738844" y="2161936"/>
            <a:ext cx="5666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CHEM</a:t>
            </a:r>
          </a:p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EXT’S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D6D3FC5-397E-42B8-8AE7-D5F36F85C207}"/>
              </a:ext>
            </a:extLst>
          </p:cNvPr>
          <p:cNvSpPr/>
          <p:nvPr/>
        </p:nvSpPr>
        <p:spPr>
          <a:xfrm>
            <a:off x="2762963" y="1973398"/>
            <a:ext cx="426771" cy="1754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en-AU" sz="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52C52-A477-418E-8623-B75CB78F55DE}"/>
              </a:ext>
            </a:extLst>
          </p:cNvPr>
          <p:cNvSpPr txBox="1"/>
          <p:nvPr/>
        </p:nvSpPr>
        <p:spPr>
          <a:xfrm>
            <a:off x="7847895" y="835240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084CD-69CE-4D34-96E4-2652C858FC42}"/>
              </a:ext>
            </a:extLst>
          </p:cNvPr>
          <p:cNvSpPr txBox="1"/>
          <p:nvPr/>
        </p:nvSpPr>
        <p:spPr>
          <a:xfrm>
            <a:off x="6588150" y="3559726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A66652-473D-45C4-A739-31ADEBD612AC}"/>
              </a:ext>
            </a:extLst>
          </p:cNvPr>
          <p:cNvCxnSpPr>
            <a:cxnSpLocks/>
          </p:cNvCxnSpPr>
          <p:nvPr/>
        </p:nvCxnSpPr>
        <p:spPr>
          <a:xfrm>
            <a:off x="8604561" y="3762332"/>
            <a:ext cx="224831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59C8F-B45C-455F-8320-B976EE282919}"/>
              </a:ext>
            </a:extLst>
          </p:cNvPr>
          <p:cNvCxnSpPr>
            <a:cxnSpLocks/>
          </p:cNvCxnSpPr>
          <p:nvPr/>
        </p:nvCxnSpPr>
        <p:spPr>
          <a:xfrm>
            <a:off x="3903213" y="3763306"/>
            <a:ext cx="234784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EE06B1-8225-407E-93B0-31DE6686CBCF}"/>
              </a:ext>
            </a:extLst>
          </p:cNvPr>
          <p:cNvCxnSpPr>
            <a:cxnSpLocks/>
          </p:cNvCxnSpPr>
          <p:nvPr/>
        </p:nvCxnSpPr>
        <p:spPr>
          <a:xfrm>
            <a:off x="6217977" y="3762332"/>
            <a:ext cx="24153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90F525-A4BA-4512-B950-C475CD1FFB5A}"/>
              </a:ext>
            </a:extLst>
          </p:cNvPr>
          <p:cNvCxnSpPr>
            <a:cxnSpLocks/>
          </p:cNvCxnSpPr>
          <p:nvPr/>
        </p:nvCxnSpPr>
        <p:spPr>
          <a:xfrm>
            <a:off x="8540867" y="1083488"/>
            <a:ext cx="23120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5C4D0B-73FC-4DE2-97CE-74C4BBECC84D}"/>
              </a:ext>
            </a:extLst>
          </p:cNvPr>
          <p:cNvCxnSpPr>
            <a:cxnSpLocks/>
          </p:cNvCxnSpPr>
          <p:nvPr/>
        </p:nvCxnSpPr>
        <p:spPr>
          <a:xfrm>
            <a:off x="6155961" y="1083488"/>
            <a:ext cx="240979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3B22C25-46BF-452F-8A51-B78FF1DB4653}"/>
              </a:ext>
            </a:extLst>
          </p:cNvPr>
          <p:cNvGrpSpPr/>
          <p:nvPr/>
        </p:nvGrpSpPr>
        <p:grpSpPr>
          <a:xfrm>
            <a:off x="2143502" y="5222620"/>
            <a:ext cx="900000" cy="1440000"/>
            <a:chOff x="278713" y="343632"/>
            <a:chExt cx="900000" cy="1440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6D78E71-3D02-45AF-AEDF-2C8E2FE43918}"/>
                </a:ext>
              </a:extLst>
            </p:cNvPr>
            <p:cNvSpPr/>
            <p:nvPr/>
          </p:nvSpPr>
          <p:spPr>
            <a:xfrm>
              <a:off x="27871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TOLUENE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3.1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 x 200L Drum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605F163-FAD4-457E-A847-4E466DF6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1D024E-5E09-429C-A70C-36992A6715B4}"/>
              </a:ext>
            </a:extLst>
          </p:cNvPr>
          <p:cNvGrpSpPr/>
          <p:nvPr/>
        </p:nvGrpSpPr>
        <p:grpSpPr>
          <a:xfrm>
            <a:off x="3138739" y="5222620"/>
            <a:ext cx="900000" cy="1440000"/>
            <a:chOff x="1276833" y="343632"/>
            <a:chExt cx="900000" cy="14400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53D184A-FFF7-4827-A4B8-4158972521AC}"/>
                </a:ext>
              </a:extLst>
            </p:cNvPr>
            <p:cNvSpPr/>
            <p:nvPr/>
          </p:nvSpPr>
          <p:spPr>
            <a:xfrm>
              <a:off x="127683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NITRO CELLULOSE LACQUER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 : 3.2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 of 16 x 4L Cans (80 Kg)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BB2288F-B9DE-4D21-9F46-A1149390F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33" y="1163582"/>
              <a:ext cx="540000" cy="54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A59396-7E00-4C99-8A13-5FB4095F6F6F}"/>
              </a:ext>
            </a:extLst>
          </p:cNvPr>
          <p:cNvGrpSpPr/>
          <p:nvPr/>
        </p:nvGrpSpPr>
        <p:grpSpPr>
          <a:xfrm>
            <a:off x="8114924" y="5222620"/>
            <a:ext cx="900000" cy="1440000"/>
            <a:chOff x="9300600" y="343632"/>
            <a:chExt cx="900000" cy="1440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504C4C-07AA-41E2-9632-E4E21CA595BE}"/>
                </a:ext>
              </a:extLst>
            </p:cNvPr>
            <p:cNvSpPr/>
            <p:nvPr/>
          </p:nvSpPr>
          <p:spPr>
            <a:xfrm>
              <a:off x="9300600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ACETYLENE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Cylinder (35 Kg)</a:t>
              </a:r>
            </a:p>
          </p:txBody>
        </p:sp>
        <p:pic>
          <p:nvPicPr>
            <p:cNvPr id="113" name="Picture 112" descr="A stop sign&#10;&#10;Description automatically generated">
              <a:extLst>
                <a:ext uri="{FF2B5EF4-FFF2-40B4-BE49-F238E27FC236}">
                  <a16:creationId xmlns:a16="http://schemas.microsoft.com/office/drawing/2014/main" id="{6378A4EF-F4FD-402A-B6DB-0B9CEF08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00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86F620-B485-4ECE-9953-1832B6258D8D}"/>
              </a:ext>
            </a:extLst>
          </p:cNvPr>
          <p:cNvGrpSpPr/>
          <p:nvPr/>
        </p:nvGrpSpPr>
        <p:grpSpPr>
          <a:xfrm>
            <a:off x="7119687" y="5222620"/>
            <a:ext cx="900000" cy="1440000"/>
            <a:chOff x="8302476" y="343632"/>
            <a:chExt cx="900000" cy="144000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F56B998-FF95-414E-8EAA-48E5DBAB3694}"/>
                </a:ext>
              </a:extLst>
            </p:cNvPr>
            <p:cNvSpPr/>
            <p:nvPr/>
          </p:nvSpPr>
          <p:spPr>
            <a:xfrm>
              <a:off x="830247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AIR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17" name="Picture 116" descr="A close up of a sign&#10;&#10;Description automatically generated">
              <a:extLst>
                <a:ext uri="{FF2B5EF4-FFF2-40B4-BE49-F238E27FC236}">
                  <a16:creationId xmlns:a16="http://schemas.microsoft.com/office/drawing/2014/main" id="{BD9E536F-C126-40F9-BEEA-1D513200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476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B8FF7F-68E3-44F7-BC2C-7D2F2B66FCA6}"/>
              </a:ext>
            </a:extLst>
          </p:cNvPr>
          <p:cNvGrpSpPr/>
          <p:nvPr/>
        </p:nvGrpSpPr>
        <p:grpSpPr>
          <a:xfrm>
            <a:off x="4133976" y="5222620"/>
            <a:ext cx="900000" cy="1440000"/>
            <a:chOff x="2274953" y="343632"/>
            <a:chExt cx="900000" cy="1440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225BEBC-6C60-4C50-9B07-8E6B864FB1B3}"/>
                </a:ext>
              </a:extLst>
            </p:cNvPr>
            <p:cNvSpPr/>
            <p:nvPr/>
          </p:nvSpPr>
          <p:spPr>
            <a:xfrm>
              <a:off x="227495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HYPOCHLORITE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Pallet x 4 L Plastic Buckets (50 Kg)</a:t>
              </a:r>
            </a:p>
          </p:txBody>
        </p:sp>
        <p:pic>
          <p:nvPicPr>
            <p:cNvPr id="121" name="Picture 120" descr="A yellow sign&#10;&#10;Description automatically generated">
              <a:extLst>
                <a:ext uri="{FF2B5EF4-FFF2-40B4-BE49-F238E27FC236}">
                  <a16:creationId xmlns:a16="http://schemas.microsoft.com/office/drawing/2014/main" id="{B6862B78-64B2-43EB-B6AB-4D8906AE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95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5EA0D8-EEDC-466F-95A7-7BE7AACB324F}"/>
              </a:ext>
            </a:extLst>
          </p:cNvPr>
          <p:cNvGrpSpPr/>
          <p:nvPr/>
        </p:nvGrpSpPr>
        <p:grpSpPr>
          <a:xfrm>
            <a:off x="5129213" y="5222620"/>
            <a:ext cx="900000" cy="1440000"/>
            <a:chOff x="3273073" y="343632"/>
            <a:chExt cx="900000" cy="144000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9BF898-1805-4171-9167-F382C8EE1132}"/>
                </a:ext>
              </a:extLst>
            </p:cNvPr>
            <p:cNvSpPr/>
            <p:nvPr/>
          </p:nvSpPr>
          <p:spPr>
            <a:xfrm>
              <a:off x="327307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CARBIDE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4.3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250 Kg Drum</a:t>
              </a:r>
            </a:p>
          </p:txBody>
        </p:sp>
        <p:pic>
          <p:nvPicPr>
            <p:cNvPr id="125" name="Picture 124" descr="A close up of a sign&#10;&#10;Description automatically generated">
              <a:extLst>
                <a:ext uri="{FF2B5EF4-FFF2-40B4-BE49-F238E27FC236}">
                  <a16:creationId xmlns:a16="http://schemas.microsoft.com/office/drawing/2014/main" id="{489687BF-0B91-4012-AFF3-E890DC877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073" y="1163582"/>
              <a:ext cx="540000" cy="540000"/>
            </a:xfrm>
            <a:prstGeom prst="rect">
              <a:avLst/>
            </a:prstGeom>
          </p:spPr>
        </p:pic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5599D38-5E16-4D24-B263-EAADF1AE9F5D}"/>
              </a:ext>
            </a:extLst>
          </p:cNvPr>
          <p:cNvSpPr/>
          <p:nvPr/>
        </p:nvSpPr>
        <p:spPr>
          <a:xfrm>
            <a:off x="153028" y="524304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MONO SODIUM GLUTAMATE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(food grade)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</a:t>
            </a:r>
            <a:r>
              <a:rPr lang="en-A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pallett</a:t>
            </a:r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1 tonne)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FA602AF-BBFF-40BC-9139-B9BC4F990174}"/>
              </a:ext>
            </a:extLst>
          </p:cNvPr>
          <p:cNvSpPr/>
          <p:nvPr/>
        </p:nvSpPr>
        <p:spPr>
          <a:xfrm>
            <a:off x="1151148" y="524304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THIOUREA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X 25 Kg Sack)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1722-3A93-425F-9E4C-147D278C5DD4}"/>
              </a:ext>
            </a:extLst>
          </p:cNvPr>
          <p:cNvSpPr/>
          <p:nvPr/>
        </p:nvSpPr>
        <p:spPr>
          <a:xfrm>
            <a:off x="9110162" y="5222620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CALCIUM CARBONATE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 x 50 Kg Sack)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8345824-5D56-4A3D-A97D-227A334959E4}"/>
              </a:ext>
            </a:extLst>
          </p:cNvPr>
          <p:cNvGrpSpPr/>
          <p:nvPr/>
        </p:nvGrpSpPr>
        <p:grpSpPr>
          <a:xfrm>
            <a:off x="6124450" y="5222620"/>
            <a:ext cx="900000" cy="1440000"/>
            <a:chOff x="7304356" y="343632"/>
            <a:chExt cx="900000" cy="1440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CB27534-599A-458F-852A-9AB7310CA7BD}"/>
                </a:ext>
              </a:extLst>
            </p:cNvPr>
            <p:cNvSpPr/>
            <p:nvPr/>
          </p:nvSpPr>
          <p:spPr>
            <a:xfrm>
              <a:off x="730435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OXYGEN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38" name="Picture 137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CFEA1501-33AB-4B3E-924F-E3FB9DD9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356" y="1127582"/>
              <a:ext cx="612000" cy="612000"/>
            </a:xfrm>
            <a:prstGeom prst="rect">
              <a:avLst/>
            </a:prstGeom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165AD00-5DD4-4DAB-9BEF-5D94934EBB0F}"/>
              </a:ext>
            </a:extLst>
          </p:cNvPr>
          <p:cNvSpPr/>
          <p:nvPr/>
        </p:nvSpPr>
        <p:spPr>
          <a:xfrm>
            <a:off x="5626741" y="4649282"/>
            <a:ext cx="90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AB5055-C19C-4102-8E3B-6641CDF9B352}"/>
              </a:ext>
            </a:extLst>
          </p:cNvPr>
          <p:cNvSpPr/>
          <p:nvPr/>
        </p:nvSpPr>
        <p:spPr>
          <a:xfrm>
            <a:off x="7631924" y="4649282"/>
            <a:ext cx="54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</p:spTree>
    <p:extLst>
      <p:ext uri="{BB962C8B-B14F-4D97-AF65-F5344CB8AC3E}">
        <p14:creationId xmlns:p14="http://schemas.microsoft.com/office/powerpoint/2010/main" val="22704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1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6A5E459-B500-4476-AC9F-05414EC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39913"/>
              </p:ext>
            </p:extLst>
          </p:nvPr>
        </p:nvGraphicFramePr>
        <p:xfrm>
          <a:off x="2693622" y="159114"/>
          <a:ext cx="9360000" cy="4496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30944761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408104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629087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7424241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4. Division 4.3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3. General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 Foodstuffs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 Corrosive Acids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32587536"/>
                  </a:ext>
                </a:extLst>
              </a:tr>
              <a:tr h="900000"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8801"/>
                  </a:ext>
                </a:extLst>
              </a:tr>
              <a:tr h="179605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Corrosive alkalis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Store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 Poisons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Oxidisers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3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AA0F45-A1DB-4926-A322-E7524703A524}"/>
              </a:ext>
            </a:extLst>
          </p:cNvPr>
          <p:cNvSpPr>
            <a:spLocks noChangeAspect="1"/>
          </p:cNvSpPr>
          <p:nvPr/>
        </p:nvSpPr>
        <p:spPr>
          <a:xfrm>
            <a:off x="6618770" y="1411399"/>
            <a:ext cx="5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CC7D6-0529-4E22-8167-D800963E8098}"/>
              </a:ext>
            </a:extLst>
          </p:cNvPr>
          <p:cNvCxnSpPr>
            <a:cxnSpLocks/>
          </p:cNvCxnSpPr>
          <p:nvPr/>
        </p:nvCxnSpPr>
        <p:spPr>
          <a:xfrm>
            <a:off x="7143900" y="156345"/>
            <a:ext cx="0" cy="125505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E2374-9C9C-4D82-92D2-B8D18D10E90B}"/>
              </a:ext>
            </a:extLst>
          </p:cNvPr>
          <p:cNvSpPr txBox="1"/>
          <p:nvPr/>
        </p:nvSpPr>
        <p:spPr>
          <a:xfrm rot="16200000">
            <a:off x="6612599" y="840580"/>
            <a:ext cx="13369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Passageway	Exit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A31A4-2776-4278-98C1-C5417EA6B304}"/>
              </a:ext>
            </a:extLst>
          </p:cNvPr>
          <p:cNvSpPr/>
          <p:nvPr/>
        </p:nvSpPr>
        <p:spPr>
          <a:xfrm>
            <a:off x="5002758" y="158369"/>
            <a:ext cx="36000" cy="17950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590C1-6E47-4369-99BE-B502C8E83E04}"/>
              </a:ext>
            </a:extLst>
          </p:cNvPr>
          <p:cNvSpPr txBox="1"/>
          <p:nvPr/>
        </p:nvSpPr>
        <p:spPr>
          <a:xfrm rot="16200000">
            <a:off x="4148141" y="1112353"/>
            <a:ext cx="14972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Firewall – floor to ceiling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29808-8DD6-4D3E-A24E-29C9B8C23B61}"/>
              </a:ext>
            </a:extLst>
          </p:cNvPr>
          <p:cNvSpPr txBox="1"/>
          <p:nvPr/>
        </p:nvSpPr>
        <p:spPr>
          <a:xfrm>
            <a:off x="4029304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F9D5A-AE8C-41AC-AD8E-EFE5263A87AB}"/>
              </a:ext>
            </a:extLst>
          </p:cNvPr>
          <p:cNvSpPr/>
          <p:nvPr/>
        </p:nvSpPr>
        <p:spPr>
          <a:xfrm>
            <a:off x="4783963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412A4-3239-4158-96B6-0EC7B9215EF8}"/>
              </a:ext>
            </a:extLst>
          </p:cNvPr>
          <p:cNvSpPr txBox="1"/>
          <p:nvPr/>
        </p:nvSpPr>
        <p:spPr>
          <a:xfrm>
            <a:off x="6415862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03741A-D2C8-4CDC-851C-561D4175D8A2}"/>
              </a:ext>
            </a:extLst>
          </p:cNvPr>
          <p:cNvSpPr/>
          <p:nvPr/>
        </p:nvSpPr>
        <p:spPr>
          <a:xfrm>
            <a:off x="7170521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38425-CC62-46EC-A90F-C57052BD1242}"/>
              </a:ext>
            </a:extLst>
          </p:cNvPr>
          <p:cNvSpPr txBox="1"/>
          <p:nvPr/>
        </p:nvSpPr>
        <p:spPr>
          <a:xfrm>
            <a:off x="4107471" y="4457489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FF4732-18FD-44BC-A9AC-04D10669B5AE}"/>
              </a:ext>
            </a:extLst>
          </p:cNvPr>
          <p:cNvSpPr/>
          <p:nvPr/>
        </p:nvSpPr>
        <p:spPr>
          <a:xfrm>
            <a:off x="4824972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6604A-B506-4823-800A-476CACED5BE4}"/>
              </a:ext>
            </a:extLst>
          </p:cNvPr>
          <p:cNvSpPr txBox="1"/>
          <p:nvPr/>
        </p:nvSpPr>
        <p:spPr>
          <a:xfrm>
            <a:off x="9965539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98AA7F-132A-4404-B968-F654332E1DBF}"/>
              </a:ext>
            </a:extLst>
          </p:cNvPr>
          <p:cNvSpPr/>
          <p:nvPr/>
        </p:nvSpPr>
        <p:spPr>
          <a:xfrm>
            <a:off x="9728749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9ADFB-487F-45C8-98DC-ABD5877A1DD1}"/>
              </a:ext>
            </a:extLst>
          </p:cNvPr>
          <p:cNvSpPr txBox="1"/>
          <p:nvPr/>
        </p:nvSpPr>
        <p:spPr>
          <a:xfrm>
            <a:off x="9971346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F3FC5-4344-4286-8892-F2DE738C21DA}"/>
              </a:ext>
            </a:extLst>
          </p:cNvPr>
          <p:cNvSpPr/>
          <p:nvPr/>
        </p:nvSpPr>
        <p:spPr>
          <a:xfrm>
            <a:off x="9753404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C3A3EC-1617-47E6-9385-111FB70188B7}"/>
              </a:ext>
            </a:extLst>
          </p:cNvPr>
          <p:cNvGrpSpPr/>
          <p:nvPr/>
        </p:nvGrpSpPr>
        <p:grpSpPr>
          <a:xfrm>
            <a:off x="9684183" y="1899007"/>
            <a:ext cx="108000" cy="222300"/>
            <a:chOff x="8093801" y="3749555"/>
            <a:chExt cx="108000" cy="2223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6A2FB9-18DA-4601-BE04-E5C58CB90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7495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9504DD-D6DD-4E77-A30B-7505F0A04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8638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64C0C-53D2-4519-9672-5916B3D95C72}"/>
              </a:ext>
            </a:extLst>
          </p:cNvPr>
          <p:cNvGrpSpPr/>
          <p:nvPr/>
        </p:nvGrpSpPr>
        <p:grpSpPr>
          <a:xfrm>
            <a:off x="9658849" y="2699440"/>
            <a:ext cx="108000" cy="222300"/>
            <a:chOff x="8093801" y="4543702"/>
            <a:chExt cx="108000" cy="2223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C55A02-309E-46BF-AD06-87264FFF17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658002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CA416D-20D1-4FD7-B2D6-4B5342AC53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543702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9B51F-D3C9-44B8-9D13-3313E856B197}"/>
              </a:ext>
            </a:extLst>
          </p:cNvPr>
          <p:cNvSpPr>
            <a:spLocks noChangeAspect="1"/>
          </p:cNvSpPr>
          <p:nvPr/>
        </p:nvSpPr>
        <p:spPr>
          <a:xfrm>
            <a:off x="7338672" y="1893934"/>
            <a:ext cx="108000" cy="10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28BE7F-A5B9-4295-BA80-3988181CB2D1}"/>
              </a:ext>
            </a:extLst>
          </p:cNvPr>
          <p:cNvGrpSpPr/>
          <p:nvPr/>
        </p:nvGrpSpPr>
        <p:grpSpPr>
          <a:xfrm>
            <a:off x="4966758" y="1892808"/>
            <a:ext cx="108000" cy="222300"/>
            <a:chOff x="4480753" y="3743255"/>
            <a:chExt cx="108000" cy="2223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7DDB38-75B8-448A-8116-3987A60CE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7432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7A79F2-FB53-4C06-88D3-F7F4CC700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8575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7C0F3-AC8C-4DCE-BFAB-9E31CAB14F0E}"/>
              </a:ext>
            </a:extLst>
          </p:cNvPr>
          <p:cNvGrpSpPr/>
          <p:nvPr/>
        </p:nvGrpSpPr>
        <p:grpSpPr>
          <a:xfrm>
            <a:off x="4989920" y="2695179"/>
            <a:ext cx="108000" cy="222300"/>
            <a:chOff x="6302341" y="4540553"/>
            <a:chExt cx="108000" cy="222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766FB9-3AC6-40E0-A1AE-B3912AF00F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654853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C69DFA-6D5A-4B01-9564-E131EF9165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540553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A14398-3166-48CD-966D-AAE9A64863B9}"/>
              </a:ext>
            </a:extLst>
          </p:cNvPr>
          <p:cNvGrpSpPr/>
          <p:nvPr/>
        </p:nvGrpSpPr>
        <p:grpSpPr>
          <a:xfrm>
            <a:off x="7307439" y="2706602"/>
            <a:ext cx="108000" cy="222300"/>
            <a:chOff x="4480753" y="4540554"/>
            <a:chExt cx="108000" cy="2223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0057A3-3AE9-4889-978C-B6F3D15C40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654854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A30F5-0E25-4651-B2B9-8A151268B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540554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472443-51EC-4415-805C-E6F7EFB1BD84}"/>
              </a:ext>
            </a:extLst>
          </p:cNvPr>
          <p:cNvGrpSpPr/>
          <p:nvPr/>
        </p:nvGrpSpPr>
        <p:grpSpPr>
          <a:xfrm>
            <a:off x="4400072" y="1996120"/>
            <a:ext cx="1205371" cy="220132"/>
            <a:chOff x="3914067" y="3846567"/>
            <a:chExt cx="1205371" cy="2201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D03AB2-D868-4736-B31D-3BC3AFA02B30}"/>
                </a:ext>
              </a:extLst>
            </p:cNvPr>
            <p:cNvSpPr txBox="1"/>
            <p:nvPr/>
          </p:nvSpPr>
          <p:spPr>
            <a:xfrm>
              <a:off x="3914067" y="385125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3AA28C-698E-473B-86B9-D5FF2E62541B}"/>
                </a:ext>
              </a:extLst>
            </p:cNvPr>
            <p:cNvSpPr txBox="1"/>
            <p:nvPr/>
          </p:nvSpPr>
          <p:spPr>
            <a:xfrm>
              <a:off x="4552753" y="384656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53820D3-746B-42D3-B4D6-8992D236956F}"/>
              </a:ext>
            </a:extLst>
          </p:cNvPr>
          <p:cNvGrpSpPr/>
          <p:nvPr/>
        </p:nvGrpSpPr>
        <p:grpSpPr>
          <a:xfrm>
            <a:off x="9135496" y="1994117"/>
            <a:ext cx="1205371" cy="220132"/>
            <a:chOff x="9075535" y="4002799"/>
            <a:chExt cx="1205371" cy="220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EB725F-DC8A-456E-ABBC-082871114DA4}"/>
                </a:ext>
              </a:extLst>
            </p:cNvPr>
            <p:cNvSpPr txBox="1"/>
            <p:nvPr/>
          </p:nvSpPr>
          <p:spPr>
            <a:xfrm>
              <a:off x="9075535" y="400748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508ED6-7617-4E02-8144-F604867721FF}"/>
                </a:ext>
              </a:extLst>
            </p:cNvPr>
            <p:cNvSpPr txBox="1"/>
            <p:nvPr/>
          </p:nvSpPr>
          <p:spPr>
            <a:xfrm>
              <a:off x="9714221" y="4002799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48E27-C057-40D6-97FE-F84BA0974195}"/>
              </a:ext>
            </a:extLst>
          </p:cNvPr>
          <p:cNvGrpSpPr/>
          <p:nvPr/>
        </p:nvGrpSpPr>
        <p:grpSpPr>
          <a:xfrm>
            <a:off x="6740753" y="2641523"/>
            <a:ext cx="1205371" cy="220132"/>
            <a:chOff x="3914067" y="4475475"/>
            <a:chExt cx="1205371" cy="220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085CC0-6EAB-49D2-A499-9CDECFB88FC6}"/>
                </a:ext>
              </a:extLst>
            </p:cNvPr>
            <p:cNvSpPr txBox="1"/>
            <p:nvPr/>
          </p:nvSpPr>
          <p:spPr>
            <a:xfrm>
              <a:off x="3914067" y="4480163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88F0E0-E500-4F81-8B28-CF1D45623C77}"/>
                </a:ext>
              </a:extLst>
            </p:cNvPr>
            <p:cNvSpPr txBox="1"/>
            <p:nvPr/>
          </p:nvSpPr>
          <p:spPr>
            <a:xfrm>
              <a:off x="4552753" y="447547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AB101C-FBF1-4661-8B02-EB6BB059421C}"/>
              </a:ext>
            </a:extLst>
          </p:cNvPr>
          <p:cNvGrpSpPr/>
          <p:nvPr/>
        </p:nvGrpSpPr>
        <p:grpSpPr>
          <a:xfrm>
            <a:off x="4421370" y="2629032"/>
            <a:ext cx="1205371" cy="220132"/>
            <a:chOff x="5733791" y="4474406"/>
            <a:chExt cx="1205371" cy="220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1D1C58-5DC5-4FFE-8834-1F025F67F49C}"/>
                </a:ext>
              </a:extLst>
            </p:cNvPr>
            <p:cNvSpPr txBox="1"/>
            <p:nvPr/>
          </p:nvSpPr>
          <p:spPr>
            <a:xfrm>
              <a:off x="5733791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C292DA-6C06-43AC-9A8A-1F68F2CC82F3}"/>
                </a:ext>
              </a:extLst>
            </p:cNvPr>
            <p:cNvSpPr txBox="1"/>
            <p:nvPr/>
          </p:nvSpPr>
          <p:spPr>
            <a:xfrm>
              <a:off x="6372477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A2546-55E2-48D2-85A3-7BFD3832BEFB}"/>
              </a:ext>
            </a:extLst>
          </p:cNvPr>
          <p:cNvGrpSpPr/>
          <p:nvPr/>
        </p:nvGrpSpPr>
        <p:grpSpPr>
          <a:xfrm>
            <a:off x="9110162" y="2630144"/>
            <a:ext cx="1205371" cy="220132"/>
            <a:chOff x="7545114" y="4474406"/>
            <a:chExt cx="1205371" cy="220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42D7BB-613C-487D-8EAF-D5A32F914EF0}"/>
                </a:ext>
              </a:extLst>
            </p:cNvPr>
            <p:cNvSpPr txBox="1"/>
            <p:nvPr/>
          </p:nvSpPr>
          <p:spPr>
            <a:xfrm>
              <a:off x="7545114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0A34B0-8FEC-4760-854A-A7E1E4018ACC}"/>
                </a:ext>
              </a:extLst>
            </p:cNvPr>
            <p:cNvSpPr txBox="1"/>
            <p:nvPr/>
          </p:nvSpPr>
          <p:spPr>
            <a:xfrm>
              <a:off x="8183800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B2766AA-3BFD-4D48-810A-4F957632BECB}"/>
              </a:ext>
            </a:extLst>
          </p:cNvPr>
          <p:cNvGrpSpPr/>
          <p:nvPr/>
        </p:nvGrpSpPr>
        <p:grpSpPr>
          <a:xfrm>
            <a:off x="9972543" y="274761"/>
            <a:ext cx="900000" cy="1440000"/>
            <a:chOff x="1294908" y="4604714"/>
            <a:chExt cx="900000" cy="14400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862EA55-7265-4350-B4E8-521CF04466ED}"/>
                </a:ext>
              </a:extLst>
            </p:cNvPr>
            <p:cNvSpPr/>
            <p:nvPr/>
          </p:nvSpPr>
          <p:spPr>
            <a:xfrm>
              <a:off x="1294908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HYDROCHLORIC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40L Carboy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(50 Kg)</a:t>
              </a:r>
            </a:p>
          </p:txBody>
        </p:sp>
        <p:pic>
          <p:nvPicPr>
            <p:cNvPr id="128" name="Picture 2">
              <a:extLst>
                <a:ext uri="{FF2B5EF4-FFF2-40B4-BE49-F238E27FC236}">
                  <a16:creationId xmlns:a16="http://schemas.microsoft.com/office/drawing/2014/main" id="{1A0D4C08-0934-43D5-804A-55F4E6DE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521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E8C32E-E6B2-4C77-AE90-6224897C212C}"/>
              </a:ext>
            </a:extLst>
          </p:cNvPr>
          <p:cNvGrpSpPr/>
          <p:nvPr/>
        </p:nvGrpSpPr>
        <p:grpSpPr>
          <a:xfrm>
            <a:off x="11012988" y="241399"/>
            <a:ext cx="900000" cy="1440000"/>
            <a:chOff x="2119616" y="4586877"/>
            <a:chExt cx="900000" cy="144000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8606CA-7432-4B91-85BB-5872CFA16DC6}"/>
                </a:ext>
              </a:extLst>
            </p:cNvPr>
            <p:cNvSpPr/>
            <p:nvPr/>
          </p:nvSpPr>
          <p:spPr>
            <a:xfrm>
              <a:off x="2119616" y="4586877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BATTERY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(250 Kg)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E169C1D7-D645-4117-A721-F03926EA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24" y="5324714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5E9335-98AC-4AF8-8E89-6009A11E142F}"/>
              </a:ext>
            </a:extLst>
          </p:cNvPr>
          <p:cNvGrpSpPr/>
          <p:nvPr/>
        </p:nvGrpSpPr>
        <p:grpSpPr>
          <a:xfrm>
            <a:off x="5225225" y="274868"/>
            <a:ext cx="900000" cy="1440000"/>
            <a:chOff x="8432998" y="53426"/>
            <a:chExt cx="900000" cy="14400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6DB9624-9B9F-4721-A12C-30C238107382}"/>
                </a:ext>
              </a:extLst>
            </p:cNvPr>
            <p:cNvSpPr/>
            <p:nvPr/>
          </p:nvSpPr>
          <p:spPr>
            <a:xfrm>
              <a:off x="8432998" y="5342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POLYMERIC BEADS EXPANDABLE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(1 </a:t>
              </a:r>
              <a:r>
                <a:rPr lang="en-AU" sz="8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pallett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– 1 tonne)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2211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</a:t>
              </a:r>
            </a:p>
          </p:txBody>
        </p:sp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BA980E5E-BD9B-47AA-95E3-300B6C6E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708" y="833033"/>
              <a:ext cx="540000" cy="540000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0E200BA-A994-4250-94D0-D6EF16945EA7}"/>
              </a:ext>
            </a:extLst>
          </p:cNvPr>
          <p:cNvSpPr txBox="1"/>
          <p:nvPr/>
        </p:nvSpPr>
        <p:spPr>
          <a:xfrm>
            <a:off x="2738844" y="2161936"/>
            <a:ext cx="5666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CHEM</a:t>
            </a:r>
          </a:p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EXT’S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D6D3FC5-397E-42B8-8AE7-D5F36F85C207}"/>
              </a:ext>
            </a:extLst>
          </p:cNvPr>
          <p:cNvSpPr/>
          <p:nvPr/>
        </p:nvSpPr>
        <p:spPr>
          <a:xfrm>
            <a:off x="2762963" y="1973398"/>
            <a:ext cx="426771" cy="1754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en-AU" sz="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52C52-A477-418E-8623-B75CB78F55DE}"/>
              </a:ext>
            </a:extLst>
          </p:cNvPr>
          <p:cNvSpPr txBox="1"/>
          <p:nvPr/>
        </p:nvSpPr>
        <p:spPr>
          <a:xfrm>
            <a:off x="7847895" y="835240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084CD-69CE-4D34-96E4-2652C858FC42}"/>
              </a:ext>
            </a:extLst>
          </p:cNvPr>
          <p:cNvSpPr txBox="1"/>
          <p:nvPr/>
        </p:nvSpPr>
        <p:spPr>
          <a:xfrm>
            <a:off x="6588150" y="3559726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A66652-473D-45C4-A739-31ADEBD612AC}"/>
              </a:ext>
            </a:extLst>
          </p:cNvPr>
          <p:cNvCxnSpPr>
            <a:cxnSpLocks/>
          </p:cNvCxnSpPr>
          <p:nvPr/>
        </p:nvCxnSpPr>
        <p:spPr>
          <a:xfrm>
            <a:off x="8604561" y="3762332"/>
            <a:ext cx="224831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59C8F-B45C-455F-8320-B976EE282919}"/>
              </a:ext>
            </a:extLst>
          </p:cNvPr>
          <p:cNvCxnSpPr>
            <a:cxnSpLocks/>
          </p:cNvCxnSpPr>
          <p:nvPr/>
        </p:nvCxnSpPr>
        <p:spPr>
          <a:xfrm>
            <a:off x="3903213" y="3763306"/>
            <a:ext cx="234784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EE06B1-8225-407E-93B0-31DE6686CBCF}"/>
              </a:ext>
            </a:extLst>
          </p:cNvPr>
          <p:cNvCxnSpPr>
            <a:cxnSpLocks/>
          </p:cNvCxnSpPr>
          <p:nvPr/>
        </p:nvCxnSpPr>
        <p:spPr>
          <a:xfrm>
            <a:off x="6217977" y="3762332"/>
            <a:ext cx="24153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90F525-A4BA-4512-B950-C475CD1FFB5A}"/>
              </a:ext>
            </a:extLst>
          </p:cNvPr>
          <p:cNvCxnSpPr>
            <a:cxnSpLocks/>
          </p:cNvCxnSpPr>
          <p:nvPr/>
        </p:nvCxnSpPr>
        <p:spPr>
          <a:xfrm>
            <a:off x="8540867" y="1083488"/>
            <a:ext cx="23120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5C4D0B-73FC-4DE2-97CE-74C4BBECC84D}"/>
              </a:ext>
            </a:extLst>
          </p:cNvPr>
          <p:cNvCxnSpPr>
            <a:cxnSpLocks/>
          </p:cNvCxnSpPr>
          <p:nvPr/>
        </p:nvCxnSpPr>
        <p:spPr>
          <a:xfrm>
            <a:off x="6155961" y="1083488"/>
            <a:ext cx="240979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3B22C25-46BF-452F-8A51-B78FF1DB4653}"/>
              </a:ext>
            </a:extLst>
          </p:cNvPr>
          <p:cNvGrpSpPr/>
          <p:nvPr/>
        </p:nvGrpSpPr>
        <p:grpSpPr>
          <a:xfrm>
            <a:off x="5108135" y="3087204"/>
            <a:ext cx="900000" cy="1440000"/>
            <a:chOff x="278713" y="343632"/>
            <a:chExt cx="900000" cy="1440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6D78E71-3D02-45AF-AEDF-2C8E2FE43918}"/>
                </a:ext>
              </a:extLst>
            </p:cNvPr>
            <p:cNvSpPr/>
            <p:nvPr/>
          </p:nvSpPr>
          <p:spPr>
            <a:xfrm>
              <a:off x="27871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TOLUENE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3.1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 x 200L Drum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605F163-FAD4-457E-A847-4E466DF6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1D024E-5E09-429C-A70C-36992A6715B4}"/>
              </a:ext>
            </a:extLst>
          </p:cNvPr>
          <p:cNvGrpSpPr/>
          <p:nvPr/>
        </p:nvGrpSpPr>
        <p:grpSpPr>
          <a:xfrm>
            <a:off x="6258770" y="3097539"/>
            <a:ext cx="900000" cy="1440000"/>
            <a:chOff x="1276833" y="343632"/>
            <a:chExt cx="900000" cy="14400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53D184A-FFF7-4827-A4B8-4158972521AC}"/>
                </a:ext>
              </a:extLst>
            </p:cNvPr>
            <p:cNvSpPr/>
            <p:nvPr/>
          </p:nvSpPr>
          <p:spPr>
            <a:xfrm>
              <a:off x="127683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NITRO CELLULOSE LACQUER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 : 3.2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 of 16 x 4L Cans (80 Kg)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BB2288F-B9DE-4D21-9F46-A1149390F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33" y="1163582"/>
              <a:ext cx="540000" cy="54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A59396-7E00-4C99-8A13-5FB4095F6F6F}"/>
              </a:ext>
            </a:extLst>
          </p:cNvPr>
          <p:cNvGrpSpPr/>
          <p:nvPr/>
        </p:nvGrpSpPr>
        <p:grpSpPr>
          <a:xfrm>
            <a:off x="7642790" y="4696188"/>
            <a:ext cx="900000" cy="1440000"/>
            <a:chOff x="9300600" y="343632"/>
            <a:chExt cx="900000" cy="1440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504C4C-07AA-41E2-9632-E4E21CA595BE}"/>
                </a:ext>
              </a:extLst>
            </p:cNvPr>
            <p:cNvSpPr/>
            <p:nvPr/>
          </p:nvSpPr>
          <p:spPr>
            <a:xfrm>
              <a:off x="9300600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ACETYLENE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Cylinder (35 Kg)</a:t>
              </a:r>
            </a:p>
          </p:txBody>
        </p:sp>
        <p:pic>
          <p:nvPicPr>
            <p:cNvPr id="113" name="Picture 112" descr="A stop sign&#10;&#10;Description automatically generated">
              <a:extLst>
                <a:ext uri="{FF2B5EF4-FFF2-40B4-BE49-F238E27FC236}">
                  <a16:creationId xmlns:a16="http://schemas.microsoft.com/office/drawing/2014/main" id="{6378A4EF-F4FD-402A-B6DB-0B9CEF08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00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86F620-B485-4ECE-9953-1832B6258D8D}"/>
              </a:ext>
            </a:extLst>
          </p:cNvPr>
          <p:cNvGrpSpPr/>
          <p:nvPr/>
        </p:nvGrpSpPr>
        <p:grpSpPr>
          <a:xfrm>
            <a:off x="6126925" y="4655910"/>
            <a:ext cx="900000" cy="1440000"/>
            <a:chOff x="8302476" y="343632"/>
            <a:chExt cx="900000" cy="144000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F56B998-FF95-414E-8EAA-48E5DBAB3694}"/>
                </a:ext>
              </a:extLst>
            </p:cNvPr>
            <p:cNvSpPr/>
            <p:nvPr/>
          </p:nvSpPr>
          <p:spPr>
            <a:xfrm>
              <a:off x="830247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AIR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17" name="Picture 116" descr="A close up of a sign&#10;&#10;Description automatically generated">
              <a:extLst>
                <a:ext uri="{FF2B5EF4-FFF2-40B4-BE49-F238E27FC236}">
                  <a16:creationId xmlns:a16="http://schemas.microsoft.com/office/drawing/2014/main" id="{BD9E536F-C126-40F9-BEEA-1D513200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476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B8FF7F-68E3-44F7-BC2C-7D2F2B66FCA6}"/>
              </a:ext>
            </a:extLst>
          </p:cNvPr>
          <p:cNvGrpSpPr/>
          <p:nvPr/>
        </p:nvGrpSpPr>
        <p:grpSpPr>
          <a:xfrm>
            <a:off x="11025315" y="3121183"/>
            <a:ext cx="900000" cy="1440000"/>
            <a:chOff x="2274953" y="343632"/>
            <a:chExt cx="900000" cy="1440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225BEBC-6C60-4C50-9B07-8E6B864FB1B3}"/>
                </a:ext>
              </a:extLst>
            </p:cNvPr>
            <p:cNvSpPr/>
            <p:nvPr/>
          </p:nvSpPr>
          <p:spPr>
            <a:xfrm>
              <a:off x="227495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HYPOCHLORITE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Pallet x 4 L Plastic Buckets (50 Kg)</a:t>
              </a:r>
            </a:p>
          </p:txBody>
        </p:sp>
        <p:pic>
          <p:nvPicPr>
            <p:cNvPr id="121" name="Picture 120" descr="A yellow sign&#10;&#10;Description automatically generated">
              <a:extLst>
                <a:ext uri="{FF2B5EF4-FFF2-40B4-BE49-F238E27FC236}">
                  <a16:creationId xmlns:a16="http://schemas.microsoft.com/office/drawing/2014/main" id="{B6862B78-64B2-43EB-B6AB-4D8906AE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95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5EA0D8-EEDC-466F-95A7-7BE7AACB324F}"/>
              </a:ext>
            </a:extLst>
          </p:cNvPr>
          <p:cNvGrpSpPr/>
          <p:nvPr/>
        </p:nvGrpSpPr>
        <p:grpSpPr>
          <a:xfrm>
            <a:off x="2759007" y="216598"/>
            <a:ext cx="900000" cy="1440000"/>
            <a:chOff x="3273073" y="343632"/>
            <a:chExt cx="900000" cy="144000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9BF898-1805-4171-9167-F382C8EE1132}"/>
                </a:ext>
              </a:extLst>
            </p:cNvPr>
            <p:cNvSpPr/>
            <p:nvPr/>
          </p:nvSpPr>
          <p:spPr>
            <a:xfrm>
              <a:off x="327307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CARBIDE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4.3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250 Kg Drum</a:t>
              </a:r>
            </a:p>
          </p:txBody>
        </p:sp>
        <p:pic>
          <p:nvPicPr>
            <p:cNvPr id="125" name="Picture 124" descr="A close up of a sign&#10;&#10;Description automatically generated">
              <a:extLst>
                <a:ext uri="{FF2B5EF4-FFF2-40B4-BE49-F238E27FC236}">
                  <a16:creationId xmlns:a16="http://schemas.microsoft.com/office/drawing/2014/main" id="{489687BF-0B91-4012-AFF3-E890DC877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073" y="1163582"/>
              <a:ext cx="540000" cy="540000"/>
            </a:xfrm>
            <a:prstGeom prst="rect">
              <a:avLst/>
            </a:prstGeom>
          </p:spPr>
        </p:pic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5599D38-5E16-4D24-B263-EAADF1AE9F5D}"/>
              </a:ext>
            </a:extLst>
          </p:cNvPr>
          <p:cNvSpPr/>
          <p:nvPr/>
        </p:nvSpPr>
        <p:spPr>
          <a:xfrm>
            <a:off x="8706196" y="228258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MONO SODIUM GLUTAMATE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(food grade)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</a:t>
            </a:r>
            <a:r>
              <a:rPr lang="en-A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pallett</a:t>
            </a:r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1 tonne)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FA602AF-BBFF-40BC-9139-B9BC4F990174}"/>
              </a:ext>
            </a:extLst>
          </p:cNvPr>
          <p:cNvSpPr/>
          <p:nvPr/>
        </p:nvSpPr>
        <p:spPr>
          <a:xfrm>
            <a:off x="6187541" y="265259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THIOUREA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X 25 Kg Sack)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1722-3A93-425F-9E4C-147D278C5DD4}"/>
              </a:ext>
            </a:extLst>
          </p:cNvPr>
          <p:cNvSpPr/>
          <p:nvPr/>
        </p:nvSpPr>
        <p:spPr>
          <a:xfrm>
            <a:off x="2839155" y="3165232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CALCIUM CARBONATE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 x 50 Kg Sack)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8345824-5D56-4A3D-A97D-227A334959E4}"/>
              </a:ext>
            </a:extLst>
          </p:cNvPr>
          <p:cNvGrpSpPr/>
          <p:nvPr/>
        </p:nvGrpSpPr>
        <p:grpSpPr>
          <a:xfrm>
            <a:off x="5173858" y="4666310"/>
            <a:ext cx="900000" cy="1440000"/>
            <a:chOff x="7304356" y="343632"/>
            <a:chExt cx="900000" cy="1440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CB27534-599A-458F-852A-9AB7310CA7BD}"/>
                </a:ext>
              </a:extLst>
            </p:cNvPr>
            <p:cNvSpPr/>
            <p:nvPr/>
          </p:nvSpPr>
          <p:spPr>
            <a:xfrm>
              <a:off x="730435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OXYGEN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38" name="Picture 137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CFEA1501-33AB-4B3E-924F-E3FB9DD9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356" y="1127582"/>
              <a:ext cx="612000" cy="612000"/>
            </a:xfrm>
            <a:prstGeom prst="rect">
              <a:avLst/>
            </a:prstGeom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165AD00-5DD4-4DAB-9BEF-5D94934EBB0F}"/>
              </a:ext>
            </a:extLst>
          </p:cNvPr>
          <p:cNvSpPr/>
          <p:nvPr/>
        </p:nvSpPr>
        <p:spPr>
          <a:xfrm>
            <a:off x="5626741" y="4649282"/>
            <a:ext cx="90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AB5055-C19C-4102-8E3B-6641CDF9B352}"/>
              </a:ext>
            </a:extLst>
          </p:cNvPr>
          <p:cNvSpPr/>
          <p:nvPr/>
        </p:nvSpPr>
        <p:spPr>
          <a:xfrm>
            <a:off x="7631924" y="4649282"/>
            <a:ext cx="54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2CB2F9-52F5-4B9F-85D9-956AA3D4B33A}"/>
              </a:ext>
            </a:extLst>
          </p:cNvPr>
          <p:cNvGrpSpPr/>
          <p:nvPr/>
        </p:nvGrpSpPr>
        <p:grpSpPr>
          <a:xfrm>
            <a:off x="3873199" y="3138369"/>
            <a:ext cx="900000" cy="1440000"/>
            <a:chOff x="115992" y="4604714"/>
            <a:chExt cx="900000" cy="144000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764A95-0614-4620-921D-4E7AE68F6E7C}"/>
                </a:ext>
              </a:extLst>
            </p:cNvPr>
            <p:cNvSpPr/>
            <p:nvPr/>
          </p:nvSpPr>
          <p:spPr>
            <a:xfrm>
              <a:off x="115992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FLAKE CAUSTIC SODA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Tonne (20 Kg bags)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1823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</a:t>
              </a:r>
            </a:p>
          </p:txBody>
        </p:sp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EEDC0C7D-67A5-4A5E-AD4C-0B84309F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05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DDCEC5-CCD5-447C-A52A-C12E7F188BB2}"/>
              </a:ext>
            </a:extLst>
          </p:cNvPr>
          <p:cNvGrpSpPr/>
          <p:nvPr/>
        </p:nvGrpSpPr>
        <p:grpSpPr>
          <a:xfrm>
            <a:off x="8736912" y="3175888"/>
            <a:ext cx="900000" cy="1440000"/>
            <a:chOff x="3689725" y="2337286"/>
            <a:chExt cx="900000" cy="1440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12D72A5-F6BC-44BA-8DE5-865B59E348E4}"/>
                </a:ext>
              </a:extLst>
            </p:cNvPr>
            <p:cNvSpPr/>
            <p:nvPr/>
          </p:nvSpPr>
          <p:spPr>
            <a:xfrm>
              <a:off x="3689725" y="233728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CARBON TETRACHLORIDE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(240 Kg)</a:t>
              </a:r>
            </a:p>
          </p:txBody>
        </p:sp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F0C2C3B1-D742-4AC9-946B-EE87D2C85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3111286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8731A7-BA48-4DD8-BF27-7AFF1298573D}"/>
              </a:ext>
            </a:extLst>
          </p:cNvPr>
          <p:cNvGrpSpPr/>
          <p:nvPr/>
        </p:nvGrpSpPr>
        <p:grpSpPr>
          <a:xfrm>
            <a:off x="7486155" y="3165232"/>
            <a:ext cx="900000" cy="1440000"/>
            <a:chOff x="3689725" y="4604714"/>
            <a:chExt cx="900000" cy="14400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6AE63D-BDC2-45B2-9847-78B2732EA0B4}"/>
                </a:ext>
              </a:extLst>
            </p:cNvPr>
            <p:cNvSpPr/>
            <p:nvPr/>
          </p:nvSpPr>
          <p:spPr>
            <a:xfrm>
              <a:off x="3689725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SODIUM CYANIDE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50 Kg Drum</a:t>
              </a:r>
            </a:p>
          </p:txBody>
        </p:sp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78C909C8-0BF1-4F7E-B2CB-26B8AFFC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5378714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0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</a:ln>
      </a:spPr>
      <a:bodyPr rtlCol="0" anchor="t" anchorCtr="0"/>
      <a:lstStyle>
        <a:defPPr algn="ctr">
          <a:defRPr sz="900" b="1" dirty="0" smtClean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600</Words>
  <Application>Microsoft Office PowerPoint</Application>
  <PresentationFormat>Widescreen</PresentationFormat>
  <Paragraphs>170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</dc:creator>
  <cp:lastModifiedBy>Tina Khoury - AEBN newton</cp:lastModifiedBy>
  <cp:revision>45</cp:revision>
  <cp:lastPrinted>2016-09-14T08:34:15Z</cp:lastPrinted>
  <dcterms:created xsi:type="dcterms:W3CDTF">2016-09-14T04:34:35Z</dcterms:created>
  <dcterms:modified xsi:type="dcterms:W3CDTF">2023-10-02T04:59:31Z</dcterms:modified>
</cp:coreProperties>
</file>