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1" r:id="rId4"/>
    <p:sldId id="262" r:id="rId5"/>
    <p:sldId id="256" r:id="rId6"/>
    <p:sldId id="263" r:id="rId7"/>
    <p:sldId id="257" r:id="rId8"/>
  </p:sldIdLst>
  <p:sldSz cx="12192000" cy="6858000"/>
  <p:notesSz cx="6881813" cy="10002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735" autoAdjust="0"/>
    <p:restoredTop sz="93775" autoAdjust="0"/>
  </p:normalViewPr>
  <p:slideViewPr>
    <p:cSldViewPr snapToGrid="0">
      <p:cViewPr varScale="1">
        <p:scale>
          <a:sx n="54" d="100"/>
          <a:sy n="54" d="100"/>
        </p:scale>
        <p:origin x="143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B2E22-EFA6-4399-AEC2-2D64736B00A3}" type="datetimeFigureOut">
              <a:rPr lang="en-AU" smtClean="0"/>
              <a:t>6/10/2023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DA57C-8FB8-4FFB-AD0C-F9DED44858A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7480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B2E22-EFA6-4399-AEC2-2D64736B00A3}" type="datetimeFigureOut">
              <a:rPr lang="en-AU" smtClean="0"/>
              <a:t>6/10/2023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DA57C-8FB8-4FFB-AD0C-F9DED44858A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3477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B2E22-EFA6-4399-AEC2-2D64736B00A3}" type="datetimeFigureOut">
              <a:rPr lang="en-AU" smtClean="0"/>
              <a:t>6/10/2023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DA57C-8FB8-4FFB-AD0C-F9DED44858A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09419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B2E22-EFA6-4399-AEC2-2D64736B00A3}" type="datetimeFigureOut">
              <a:rPr lang="en-AU" smtClean="0"/>
              <a:t>6/10/2023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DA57C-8FB8-4FFB-AD0C-F9DED44858A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241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B2E22-EFA6-4399-AEC2-2D64736B00A3}" type="datetimeFigureOut">
              <a:rPr lang="en-AU" smtClean="0"/>
              <a:t>6/10/2023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DA57C-8FB8-4FFB-AD0C-F9DED44858A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2574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B2E22-EFA6-4399-AEC2-2D64736B00A3}" type="datetimeFigureOut">
              <a:rPr lang="en-AU" smtClean="0"/>
              <a:t>6/10/2023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DA57C-8FB8-4FFB-AD0C-F9DED44858A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40226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B2E22-EFA6-4399-AEC2-2D64736B00A3}" type="datetimeFigureOut">
              <a:rPr lang="en-AU" smtClean="0"/>
              <a:t>6/10/2023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DA57C-8FB8-4FFB-AD0C-F9DED44858A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71358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B2E22-EFA6-4399-AEC2-2D64736B00A3}" type="datetimeFigureOut">
              <a:rPr lang="en-AU" smtClean="0"/>
              <a:t>6/10/2023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DA57C-8FB8-4FFB-AD0C-F9DED44858A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50083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B2E22-EFA6-4399-AEC2-2D64736B00A3}" type="datetimeFigureOut">
              <a:rPr lang="en-AU" smtClean="0"/>
              <a:t>6/10/2023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DA57C-8FB8-4FFB-AD0C-F9DED44858A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0527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B2E22-EFA6-4399-AEC2-2D64736B00A3}" type="datetimeFigureOut">
              <a:rPr lang="en-AU" smtClean="0"/>
              <a:t>6/10/2023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DA57C-8FB8-4FFB-AD0C-F9DED44858A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0256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B2E22-EFA6-4399-AEC2-2D64736B00A3}" type="datetimeFigureOut">
              <a:rPr lang="en-AU" smtClean="0"/>
              <a:t>6/10/2023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DA57C-8FB8-4FFB-AD0C-F9DED44858A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74578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B2E22-EFA6-4399-AEC2-2D64736B00A3}" type="datetimeFigureOut">
              <a:rPr lang="en-AU" smtClean="0"/>
              <a:t>6/10/2023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DA57C-8FB8-4FFB-AD0C-F9DED44858A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86935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2.jpg"/><Relationship Id="rId7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10" Type="http://schemas.openxmlformats.org/officeDocument/2006/relationships/image" Target="../media/image3.jp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image" Target="../media/image13.jpe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6A5E459-B500-4476-AC9F-05414ECC2D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0991027"/>
              </p:ext>
            </p:extLst>
          </p:nvPr>
        </p:nvGraphicFramePr>
        <p:xfrm>
          <a:off x="2693622" y="159114"/>
          <a:ext cx="9360000" cy="449605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40000">
                  <a:extLst>
                    <a:ext uri="{9D8B030D-6E8A-4147-A177-3AD203B41FA5}">
                      <a16:colId xmlns:a16="http://schemas.microsoft.com/office/drawing/2014/main" val="3094476119"/>
                    </a:ext>
                  </a:extLst>
                </a:gridCol>
                <a:gridCol w="2340000">
                  <a:extLst>
                    <a:ext uri="{9D8B030D-6E8A-4147-A177-3AD203B41FA5}">
                      <a16:colId xmlns:a16="http://schemas.microsoft.com/office/drawing/2014/main" val="2740810450"/>
                    </a:ext>
                  </a:extLst>
                </a:gridCol>
                <a:gridCol w="2340000">
                  <a:extLst>
                    <a:ext uri="{9D8B030D-6E8A-4147-A177-3AD203B41FA5}">
                      <a16:colId xmlns:a16="http://schemas.microsoft.com/office/drawing/2014/main" val="186290874"/>
                    </a:ext>
                  </a:extLst>
                </a:gridCol>
                <a:gridCol w="2340000">
                  <a:extLst>
                    <a:ext uri="{9D8B030D-6E8A-4147-A177-3AD203B41FA5}">
                      <a16:colId xmlns:a16="http://schemas.microsoft.com/office/drawing/2014/main" val="2374242415"/>
                    </a:ext>
                  </a:extLst>
                </a:gridCol>
              </a:tblGrid>
              <a:tr h="1800000"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4. Division 4.3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dirty="0"/>
                        <a:t>3. General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2. Foodstuffs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1. Corrosive Acids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932587536"/>
                  </a:ext>
                </a:extLst>
              </a:tr>
              <a:tr h="900000"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2698801"/>
                  </a:ext>
                </a:extLst>
              </a:tr>
              <a:tr h="1796051"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5. Corrosive alkalis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6. Flammable Store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7. Poisons Store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8. </a:t>
                      </a:r>
                      <a:r>
                        <a:rPr lang="en-A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Oxidisers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4153316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10AA0F45-A1DB-4926-A322-E7524703A524}"/>
              </a:ext>
            </a:extLst>
          </p:cNvPr>
          <p:cNvSpPr>
            <a:spLocks noChangeAspect="1"/>
          </p:cNvSpPr>
          <p:nvPr/>
        </p:nvSpPr>
        <p:spPr>
          <a:xfrm>
            <a:off x="6618770" y="1411399"/>
            <a:ext cx="540000" cy="540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A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7FCC7D6-0529-4E22-8167-D800963E8098}"/>
              </a:ext>
            </a:extLst>
          </p:cNvPr>
          <p:cNvCxnSpPr>
            <a:cxnSpLocks/>
          </p:cNvCxnSpPr>
          <p:nvPr/>
        </p:nvCxnSpPr>
        <p:spPr>
          <a:xfrm>
            <a:off x="7143900" y="156345"/>
            <a:ext cx="0" cy="1255054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CFE2374-9C9C-4D82-92D2-B8D18D10E90B}"/>
              </a:ext>
            </a:extLst>
          </p:cNvPr>
          <p:cNvSpPr txBox="1"/>
          <p:nvPr/>
        </p:nvSpPr>
        <p:spPr>
          <a:xfrm rot="16200000">
            <a:off x="6612599" y="840580"/>
            <a:ext cx="1336904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tabLst>
                <a:tab pos="1079500" algn="l"/>
              </a:tabLst>
            </a:pPr>
            <a:r>
              <a:rPr lang="en-AU" sz="1050" b="1" dirty="0">
                <a:latin typeface="Arial" panose="020B0604020202020204" pitchFamily="34" charset="0"/>
                <a:cs typeface="Arial" panose="020B0604020202020204" pitchFamily="34" charset="0"/>
              </a:rPr>
              <a:t>Passageway	Exit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EFA31A4-2776-4278-98C1-C5417EA6B304}"/>
              </a:ext>
            </a:extLst>
          </p:cNvPr>
          <p:cNvSpPr/>
          <p:nvPr/>
        </p:nvSpPr>
        <p:spPr>
          <a:xfrm>
            <a:off x="5002758" y="158369"/>
            <a:ext cx="36000" cy="1795043"/>
          </a:xfrm>
          <a:prstGeom prst="rect">
            <a:avLst/>
          </a:prstGeom>
          <a:pattFill prst="wdDnDiag">
            <a:fgClr>
              <a:schemeClr val="tx1"/>
            </a:fgClr>
            <a:bgClr>
              <a:schemeClr val="bg1"/>
            </a:bgClr>
          </a:patt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EC590C1-6E47-4369-99BE-B502C8E83E04}"/>
              </a:ext>
            </a:extLst>
          </p:cNvPr>
          <p:cNvSpPr txBox="1"/>
          <p:nvPr/>
        </p:nvSpPr>
        <p:spPr>
          <a:xfrm rot="16200000">
            <a:off x="4148141" y="1112353"/>
            <a:ext cx="149720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tabLst>
                <a:tab pos="1079500" algn="l"/>
              </a:tabLst>
            </a:pPr>
            <a:r>
              <a:rPr lang="en-AU" sz="1000" b="1" dirty="0">
                <a:latin typeface="Arial" panose="020B0604020202020204" pitchFamily="34" charset="0"/>
                <a:cs typeface="Arial" panose="020B0604020202020204" pitchFamily="34" charset="0"/>
              </a:rPr>
              <a:t>Firewall – floor to ceiling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2A29808-8DD6-4D3E-A24E-29C9B8C23B61}"/>
              </a:ext>
            </a:extLst>
          </p:cNvPr>
          <p:cNvSpPr txBox="1"/>
          <p:nvPr/>
        </p:nvSpPr>
        <p:spPr>
          <a:xfrm>
            <a:off x="4029304" y="160321"/>
            <a:ext cx="70211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tabLst>
                <a:tab pos="1079500" algn="l"/>
              </a:tabLst>
            </a:pPr>
            <a:r>
              <a:rPr lang="en-A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Emerg</a:t>
            </a:r>
            <a:r>
              <a:rPr lang="en-AU" sz="1000" b="1" dirty="0">
                <a:latin typeface="Arial" panose="020B0604020202020204" pitchFamily="34" charset="0"/>
                <a:cs typeface="Arial" panose="020B0604020202020204" pitchFamily="34" charset="0"/>
              </a:rPr>
              <a:t>. Exit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60F9D5A-AE8C-41AC-AD8E-EFE5263A87AB}"/>
              </a:ext>
            </a:extLst>
          </p:cNvPr>
          <p:cNvSpPr/>
          <p:nvPr/>
        </p:nvSpPr>
        <p:spPr>
          <a:xfrm>
            <a:off x="4783963" y="160321"/>
            <a:ext cx="180000" cy="180000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08412A4-3239-4158-96B6-0EC7B9215EF8}"/>
              </a:ext>
            </a:extLst>
          </p:cNvPr>
          <p:cNvSpPr txBox="1"/>
          <p:nvPr/>
        </p:nvSpPr>
        <p:spPr>
          <a:xfrm>
            <a:off x="6415862" y="4495394"/>
            <a:ext cx="70211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tabLst>
                <a:tab pos="1079500" algn="l"/>
              </a:tabLst>
            </a:pPr>
            <a:r>
              <a:rPr lang="en-A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Emerg</a:t>
            </a:r>
            <a:r>
              <a:rPr lang="en-AU" sz="1000" b="1" dirty="0">
                <a:latin typeface="Arial" panose="020B0604020202020204" pitchFamily="34" charset="0"/>
                <a:cs typeface="Arial" panose="020B0604020202020204" pitchFamily="34" charset="0"/>
              </a:rPr>
              <a:t>. Exit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D03741A-D2C8-4CDC-851C-561D4175D8A2}"/>
              </a:ext>
            </a:extLst>
          </p:cNvPr>
          <p:cNvSpPr/>
          <p:nvPr/>
        </p:nvSpPr>
        <p:spPr>
          <a:xfrm>
            <a:off x="7170521" y="4469282"/>
            <a:ext cx="180000" cy="180000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A038425-CC62-46EC-A90F-C57052BD1242}"/>
              </a:ext>
            </a:extLst>
          </p:cNvPr>
          <p:cNvSpPr txBox="1"/>
          <p:nvPr/>
        </p:nvSpPr>
        <p:spPr>
          <a:xfrm>
            <a:off x="4070313" y="4495394"/>
            <a:ext cx="70211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tabLst>
                <a:tab pos="1079500" algn="l"/>
              </a:tabLst>
            </a:pPr>
            <a:r>
              <a:rPr lang="en-A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Emerg</a:t>
            </a:r>
            <a:r>
              <a:rPr lang="en-AU" sz="1000" b="1" dirty="0">
                <a:latin typeface="Arial" panose="020B0604020202020204" pitchFamily="34" charset="0"/>
                <a:cs typeface="Arial" panose="020B0604020202020204" pitchFamily="34" charset="0"/>
              </a:rPr>
              <a:t>. Exit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1FF4732-18FD-44BC-A9AC-04D10669B5AE}"/>
              </a:ext>
            </a:extLst>
          </p:cNvPr>
          <p:cNvSpPr/>
          <p:nvPr/>
        </p:nvSpPr>
        <p:spPr>
          <a:xfrm>
            <a:off x="4824972" y="4469282"/>
            <a:ext cx="180000" cy="180000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566604A-B506-4823-800A-476CACED5BE4}"/>
              </a:ext>
            </a:extLst>
          </p:cNvPr>
          <p:cNvSpPr txBox="1"/>
          <p:nvPr/>
        </p:nvSpPr>
        <p:spPr>
          <a:xfrm>
            <a:off x="9965539" y="4495394"/>
            <a:ext cx="70211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tabLst>
                <a:tab pos="1079500" algn="l"/>
              </a:tabLst>
            </a:pPr>
            <a:r>
              <a:rPr lang="en-A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Emerg</a:t>
            </a:r>
            <a:r>
              <a:rPr lang="en-AU" sz="1000" b="1" dirty="0">
                <a:latin typeface="Arial" panose="020B0604020202020204" pitchFamily="34" charset="0"/>
                <a:cs typeface="Arial" panose="020B0604020202020204" pitchFamily="34" charset="0"/>
              </a:rPr>
              <a:t>. Exit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098AA7F-132A-4404-B968-F654332E1DBF}"/>
              </a:ext>
            </a:extLst>
          </p:cNvPr>
          <p:cNvSpPr/>
          <p:nvPr/>
        </p:nvSpPr>
        <p:spPr>
          <a:xfrm>
            <a:off x="9728749" y="4469282"/>
            <a:ext cx="180000" cy="180000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259ADFB-487F-45C8-98DC-ABD5877A1DD1}"/>
              </a:ext>
            </a:extLst>
          </p:cNvPr>
          <p:cNvSpPr txBox="1"/>
          <p:nvPr/>
        </p:nvSpPr>
        <p:spPr>
          <a:xfrm>
            <a:off x="9971346" y="160321"/>
            <a:ext cx="70211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tabLst>
                <a:tab pos="1079500" algn="l"/>
              </a:tabLst>
            </a:pPr>
            <a:r>
              <a:rPr lang="en-A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Emerg</a:t>
            </a:r>
            <a:r>
              <a:rPr lang="en-AU" sz="1000" b="1" dirty="0">
                <a:latin typeface="Arial" panose="020B0604020202020204" pitchFamily="34" charset="0"/>
                <a:cs typeface="Arial" panose="020B0604020202020204" pitchFamily="34" charset="0"/>
              </a:rPr>
              <a:t>. Exit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B3F3FC5-4344-4286-8892-F2DE738C21DA}"/>
              </a:ext>
            </a:extLst>
          </p:cNvPr>
          <p:cNvSpPr/>
          <p:nvPr/>
        </p:nvSpPr>
        <p:spPr>
          <a:xfrm>
            <a:off x="9753404" y="160321"/>
            <a:ext cx="180000" cy="180000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F7C3A3EC-1617-47E6-9385-111FB70188B7}"/>
              </a:ext>
            </a:extLst>
          </p:cNvPr>
          <p:cNvGrpSpPr/>
          <p:nvPr/>
        </p:nvGrpSpPr>
        <p:grpSpPr>
          <a:xfrm>
            <a:off x="9684183" y="1899007"/>
            <a:ext cx="108000" cy="222300"/>
            <a:chOff x="8093801" y="3749555"/>
            <a:chExt cx="108000" cy="22230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06A2FB9-18DA-4601-BE04-E5C58CB903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93801" y="3749555"/>
              <a:ext cx="108000" cy="108000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19504DD-D6DD-4E77-A30B-7505F0A048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93801" y="3863855"/>
              <a:ext cx="108000" cy="108000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3064C0C-53D2-4519-9672-5916B3D95C72}"/>
              </a:ext>
            </a:extLst>
          </p:cNvPr>
          <p:cNvGrpSpPr/>
          <p:nvPr/>
        </p:nvGrpSpPr>
        <p:grpSpPr>
          <a:xfrm>
            <a:off x="9658849" y="2699440"/>
            <a:ext cx="108000" cy="222300"/>
            <a:chOff x="8093801" y="4543702"/>
            <a:chExt cx="108000" cy="222300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9C55A02-309E-46BF-AD06-87264FFF1733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8093801" y="4658002"/>
              <a:ext cx="108000" cy="108000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32CA416D-20D1-4FD7-B2D6-4B5342AC5331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8093801" y="4543702"/>
              <a:ext cx="108000" cy="108000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7E39B51F-D3C9-44B8-9D13-3313E856B197}"/>
              </a:ext>
            </a:extLst>
          </p:cNvPr>
          <p:cNvSpPr>
            <a:spLocks noChangeAspect="1"/>
          </p:cNvSpPr>
          <p:nvPr/>
        </p:nvSpPr>
        <p:spPr>
          <a:xfrm>
            <a:off x="7338672" y="1893934"/>
            <a:ext cx="108000" cy="108000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0628BE7F-A5B9-4295-BA80-3988181CB2D1}"/>
              </a:ext>
            </a:extLst>
          </p:cNvPr>
          <p:cNvGrpSpPr/>
          <p:nvPr/>
        </p:nvGrpSpPr>
        <p:grpSpPr>
          <a:xfrm>
            <a:off x="4966758" y="1892808"/>
            <a:ext cx="108000" cy="222300"/>
            <a:chOff x="4480753" y="3743255"/>
            <a:chExt cx="108000" cy="222300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A77DDB38-75B8-448A-8116-3987A60CE1A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80753" y="3743255"/>
              <a:ext cx="108000" cy="108000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357A79F2-FB53-4C06-88D3-F7F4CC700D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80753" y="3857555"/>
              <a:ext cx="108000" cy="108000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1DA7C0F3-AC8C-4DCE-BFAB-9E31CAB14F0E}"/>
              </a:ext>
            </a:extLst>
          </p:cNvPr>
          <p:cNvGrpSpPr/>
          <p:nvPr/>
        </p:nvGrpSpPr>
        <p:grpSpPr>
          <a:xfrm>
            <a:off x="4989920" y="2695179"/>
            <a:ext cx="108000" cy="222300"/>
            <a:chOff x="6302341" y="4540553"/>
            <a:chExt cx="108000" cy="22230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43766FB9-3AC6-40E0-A1AE-B3912AF00F3F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6302341" y="4654853"/>
              <a:ext cx="108000" cy="108000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02C69DFA-6D5A-4B01-9564-E131EF91654A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6302341" y="4540553"/>
              <a:ext cx="108000" cy="108000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33A14398-3166-48CD-966D-AAE9A64863B9}"/>
              </a:ext>
            </a:extLst>
          </p:cNvPr>
          <p:cNvGrpSpPr/>
          <p:nvPr/>
        </p:nvGrpSpPr>
        <p:grpSpPr>
          <a:xfrm>
            <a:off x="7307439" y="2706602"/>
            <a:ext cx="108000" cy="222300"/>
            <a:chOff x="4480753" y="4540554"/>
            <a:chExt cx="108000" cy="222300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5F0057A3-3AE9-4889-978C-B6F3D15C4039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4480753" y="4654854"/>
              <a:ext cx="108000" cy="108000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EF3A30F5-0E25-4651-B2B9-8A151268B914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4480753" y="4540554"/>
              <a:ext cx="108000" cy="108000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00472443-51EC-4415-805C-E6F7EFB1BD84}"/>
              </a:ext>
            </a:extLst>
          </p:cNvPr>
          <p:cNvGrpSpPr/>
          <p:nvPr/>
        </p:nvGrpSpPr>
        <p:grpSpPr>
          <a:xfrm>
            <a:off x="4400072" y="1996120"/>
            <a:ext cx="1205371" cy="220132"/>
            <a:chOff x="3914067" y="3846567"/>
            <a:chExt cx="1205371" cy="220132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BAD03AB2-D868-4736-B31D-3BC3AFA02B30}"/>
                </a:ext>
              </a:extLst>
            </p:cNvPr>
            <p:cNvSpPr txBox="1"/>
            <p:nvPr/>
          </p:nvSpPr>
          <p:spPr>
            <a:xfrm>
              <a:off x="3914067" y="3851255"/>
              <a:ext cx="56668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tabLst>
                  <a:tab pos="1079500" algn="l"/>
                </a:tabLst>
              </a:pPr>
              <a:r>
                <a:rPr lang="en-AU" sz="7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FIRE HYDRANT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7D3AA28C-698E-473B-86B9-D5FF2E62541B}"/>
                </a:ext>
              </a:extLst>
            </p:cNvPr>
            <p:cNvSpPr txBox="1"/>
            <p:nvPr/>
          </p:nvSpPr>
          <p:spPr>
            <a:xfrm>
              <a:off x="4552753" y="3846567"/>
              <a:ext cx="56668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tabLst>
                  <a:tab pos="1079500" algn="l"/>
                </a:tabLst>
              </a:pPr>
              <a:r>
                <a:rPr lang="en-AU" sz="7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REEL &amp; HOSE</a:t>
              </a: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553820D3-746B-42D3-B4D6-8992D236956F}"/>
              </a:ext>
            </a:extLst>
          </p:cNvPr>
          <p:cNvGrpSpPr/>
          <p:nvPr/>
        </p:nvGrpSpPr>
        <p:grpSpPr>
          <a:xfrm>
            <a:off x="9135496" y="1994117"/>
            <a:ext cx="1205371" cy="220132"/>
            <a:chOff x="9075535" y="4002799"/>
            <a:chExt cx="1205371" cy="220132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D1EB725F-DC8A-456E-ABBC-082871114DA4}"/>
                </a:ext>
              </a:extLst>
            </p:cNvPr>
            <p:cNvSpPr txBox="1"/>
            <p:nvPr/>
          </p:nvSpPr>
          <p:spPr>
            <a:xfrm>
              <a:off x="9075535" y="4007487"/>
              <a:ext cx="56668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tabLst>
                  <a:tab pos="1079500" algn="l"/>
                </a:tabLst>
              </a:pPr>
              <a:r>
                <a:rPr lang="en-AU" sz="7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FIRE HYDRANT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B6508ED6-7617-4E02-8144-F604867721FF}"/>
                </a:ext>
              </a:extLst>
            </p:cNvPr>
            <p:cNvSpPr txBox="1"/>
            <p:nvPr/>
          </p:nvSpPr>
          <p:spPr>
            <a:xfrm>
              <a:off x="9714221" y="4002799"/>
              <a:ext cx="56668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tabLst>
                  <a:tab pos="1079500" algn="l"/>
                </a:tabLst>
              </a:pPr>
              <a:r>
                <a:rPr lang="en-AU" sz="7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REEL &amp; HOSE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B2F48E27-C057-40D6-97FE-F84BA0974195}"/>
              </a:ext>
            </a:extLst>
          </p:cNvPr>
          <p:cNvGrpSpPr/>
          <p:nvPr/>
        </p:nvGrpSpPr>
        <p:grpSpPr>
          <a:xfrm>
            <a:off x="6740753" y="2641523"/>
            <a:ext cx="1205371" cy="220132"/>
            <a:chOff x="3914067" y="4475475"/>
            <a:chExt cx="1205371" cy="220132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62085CC0-6EAB-49D2-A499-9CDECFB88FC6}"/>
                </a:ext>
              </a:extLst>
            </p:cNvPr>
            <p:cNvSpPr txBox="1"/>
            <p:nvPr/>
          </p:nvSpPr>
          <p:spPr>
            <a:xfrm>
              <a:off x="3914067" y="4480163"/>
              <a:ext cx="56668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tabLst>
                  <a:tab pos="1079500" algn="l"/>
                </a:tabLst>
              </a:pPr>
              <a:r>
                <a:rPr lang="en-AU" sz="7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FIRE HYDRANT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AE88F0E0-E500-4F81-8B28-CF1D45623C77}"/>
                </a:ext>
              </a:extLst>
            </p:cNvPr>
            <p:cNvSpPr txBox="1"/>
            <p:nvPr/>
          </p:nvSpPr>
          <p:spPr>
            <a:xfrm>
              <a:off x="4552753" y="4475475"/>
              <a:ext cx="56668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tabLst>
                  <a:tab pos="1079500" algn="l"/>
                </a:tabLst>
              </a:pPr>
              <a:r>
                <a:rPr lang="en-AU" sz="7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REEL &amp; HOSE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8FAB101C-FBF1-4661-8B02-EB6BB059421C}"/>
              </a:ext>
            </a:extLst>
          </p:cNvPr>
          <p:cNvGrpSpPr/>
          <p:nvPr/>
        </p:nvGrpSpPr>
        <p:grpSpPr>
          <a:xfrm>
            <a:off x="4421370" y="2629032"/>
            <a:ext cx="1205371" cy="220132"/>
            <a:chOff x="5733791" y="4474406"/>
            <a:chExt cx="1205371" cy="220132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8B1D1C58-5DC5-4FFE-8834-1F025F67F49C}"/>
                </a:ext>
              </a:extLst>
            </p:cNvPr>
            <p:cNvSpPr txBox="1"/>
            <p:nvPr/>
          </p:nvSpPr>
          <p:spPr>
            <a:xfrm>
              <a:off x="5733791" y="4479094"/>
              <a:ext cx="56668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tabLst>
                  <a:tab pos="1079500" algn="l"/>
                </a:tabLst>
              </a:pPr>
              <a:r>
                <a:rPr lang="en-AU" sz="7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FIRE HYDRANT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CBC292DA-6C06-43AC-9A8A-1F68F2CC82F3}"/>
                </a:ext>
              </a:extLst>
            </p:cNvPr>
            <p:cNvSpPr txBox="1"/>
            <p:nvPr/>
          </p:nvSpPr>
          <p:spPr>
            <a:xfrm>
              <a:off x="6372477" y="4474406"/>
              <a:ext cx="56668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tabLst>
                  <a:tab pos="1079500" algn="l"/>
                </a:tabLst>
              </a:pPr>
              <a:r>
                <a:rPr lang="en-AU" sz="7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REEL &amp; HOSE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2D8A2546-55E2-48D2-85A3-7BFD3832BEFB}"/>
              </a:ext>
            </a:extLst>
          </p:cNvPr>
          <p:cNvGrpSpPr/>
          <p:nvPr/>
        </p:nvGrpSpPr>
        <p:grpSpPr>
          <a:xfrm>
            <a:off x="9110162" y="2630144"/>
            <a:ext cx="1205371" cy="220132"/>
            <a:chOff x="7545114" y="4474406"/>
            <a:chExt cx="1205371" cy="220132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142D7BB-613C-487D-8EAF-D5A32F914EF0}"/>
                </a:ext>
              </a:extLst>
            </p:cNvPr>
            <p:cNvSpPr txBox="1"/>
            <p:nvPr/>
          </p:nvSpPr>
          <p:spPr>
            <a:xfrm>
              <a:off x="7545114" y="4479094"/>
              <a:ext cx="56668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tabLst>
                  <a:tab pos="1079500" algn="l"/>
                </a:tabLst>
              </a:pPr>
              <a:r>
                <a:rPr lang="en-AU" sz="7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FIRE HYDRANT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830A34B0-8FEC-4760-854A-A7E1E4018ACC}"/>
                </a:ext>
              </a:extLst>
            </p:cNvPr>
            <p:cNvSpPr txBox="1"/>
            <p:nvPr/>
          </p:nvSpPr>
          <p:spPr>
            <a:xfrm>
              <a:off x="8183800" y="4474406"/>
              <a:ext cx="56668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tabLst>
                  <a:tab pos="1079500" algn="l"/>
                </a:tabLst>
              </a:pPr>
              <a:r>
                <a:rPr lang="en-AU" sz="7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REEL &amp; HOSE</a:t>
              </a:r>
            </a:p>
          </p:txBody>
        </p: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B52CB2F9-52F5-4B9F-85D9-956AA3D4B33A}"/>
              </a:ext>
            </a:extLst>
          </p:cNvPr>
          <p:cNvGrpSpPr/>
          <p:nvPr/>
        </p:nvGrpSpPr>
        <p:grpSpPr>
          <a:xfrm>
            <a:off x="153028" y="2090157"/>
            <a:ext cx="900000" cy="1440000"/>
            <a:chOff x="115992" y="4604714"/>
            <a:chExt cx="900000" cy="1440000"/>
          </a:xfrm>
        </p:grpSpPr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76764A95-0614-4620-921D-4E7AE68F6E7C}"/>
                </a:ext>
              </a:extLst>
            </p:cNvPr>
            <p:cNvSpPr/>
            <p:nvPr/>
          </p:nvSpPr>
          <p:spPr>
            <a:xfrm>
              <a:off x="115992" y="4604714"/>
              <a:ext cx="900000" cy="1440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 anchorCtr="0"/>
            <a:lstStyle/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FLAKE CAUSTIC SODA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1 Tonne (20 Kg bags)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UN No 1823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PG II</a:t>
              </a:r>
            </a:p>
          </p:txBody>
        </p:sp>
        <p:pic>
          <p:nvPicPr>
            <p:cNvPr id="83" name="Picture 2">
              <a:extLst>
                <a:ext uri="{FF2B5EF4-FFF2-40B4-BE49-F238E27FC236}">
                  <a16:creationId xmlns:a16="http://schemas.microsoft.com/office/drawing/2014/main" id="{EEDC0C7D-67A5-4A5E-AD4C-0B84309F6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605" y="5399971"/>
              <a:ext cx="612774" cy="61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1B2766AA-3BFD-4D48-810A-4F957632BECB}"/>
              </a:ext>
            </a:extLst>
          </p:cNvPr>
          <p:cNvGrpSpPr/>
          <p:nvPr/>
        </p:nvGrpSpPr>
        <p:grpSpPr>
          <a:xfrm>
            <a:off x="1151148" y="2090157"/>
            <a:ext cx="900000" cy="1440000"/>
            <a:chOff x="1294908" y="4604714"/>
            <a:chExt cx="900000" cy="1440000"/>
          </a:xfrm>
        </p:grpSpPr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1862EA55-7265-4350-B4E8-521CF04466ED}"/>
                </a:ext>
              </a:extLst>
            </p:cNvPr>
            <p:cNvSpPr/>
            <p:nvPr/>
          </p:nvSpPr>
          <p:spPr>
            <a:xfrm>
              <a:off x="1294908" y="4604714"/>
              <a:ext cx="900000" cy="1440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 anchorCtr="0"/>
            <a:lstStyle/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HYDROCHLORIC ACID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PG II : 8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1 x 40L Carboy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(50 Kg)</a:t>
              </a:r>
            </a:p>
          </p:txBody>
        </p:sp>
        <p:pic>
          <p:nvPicPr>
            <p:cNvPr id="128" name="Picture 2">
              <a:extLst>
                <a:ext uri="{FF2B5EF4-FFF2-40B4-BE49-F238E27FC236}">
                  <a16:creationId xmlns:a16="http://schemas.microsoft.com/office/drawing/2014/main" id="{1A0D4C08-0934-43D5-804A-55F4E6DE96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8521" y="5399971"/>
              <a:ext cx="612774" cy="61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2BE8C32E-E6B2-4C77-AE90-6224897C212C}"/>
              </a:ext>
            </a:extLst>
          </p:cNvPr>
          <p:cNvGrpSpPr/>
          <p:nvPr/>
        </p:nvGrpSpPr>
        <p:grpSpPr>
          <a:xfrm>
            <a:off x="153028" y="3656010"/>
            <a:ext cx="900000" cy="1440000"/>
            <a:chOff x="2119616" y="4586877"/>
            <a:chExt cx="900000" cy="1440000"/>
          </a:xfrm>
        </p:grpSpPr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FC8606CA-7432-4B91-85BB-5872CFA16DC6}"/>
                </a:ext>
              </a:extLst>
            </p:cNvPr>
            <p:cNvSpPr/>
            <p:nvPr/>
          </p:nvSpPr>
          <p:spPr>
            <a:xfrm>
              <a:off x="2119616" y="4586877"/>
              <a:ext cx="900000" cy="1440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 anchorCtr="0"/>
            <a:lstStyle/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BATTERY ACID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H</a:t>
              </a:r>
              <a:r>
                <a:rPr lang="en-AU" sz="800" b="1" baseline="-25000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2</a:t>
              </a:r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SO</a:t>
              </a:r>
              <a:r>
                <a:rPr lang="en-AU" sz="800" b="1" baseline="-25000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4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PG II : 8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1 x 200L Drum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(250 Kg)</a:t>
              </a:r>
            </a:p>
          </p:txBody>
        </p:sp>
        <p:pic>
          <p:nvPicPr>
            <p:cNvPr id="131" name="Picture 2">
              <a:extLst>
                <a:ext uri="{FF2B5EF4-FFF2-40B4-BE49-F238E27FC236}">
                  <a16:creationId xmlns:a16="http://schemas.microsoft.com/office/drawing/2014/main" id="{E169C1D7-D645-4117-A721-F03926EAE6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4124" y="5324714"/>
              <a:ext cx="612774" cy="61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785E9335-98AC-4AF8-8E89-6009A11E142F}"/>
              </a:ext>
            </a:extLst>
          </p:cNvPr>
          <p:cNvGrpSpPr/>
          <p:nvPr/>
        </p:nvGrpSpPr>
        <p:grpSpPr>
          <a:xfrm>
            <a:off x="153028" y="5222620"/>
            <a:ext cx="900000" cy="1440000"/>
            <a:chOff x="8432998" y="53426"/>
            <a:chExt cx="900000" cy="1440000"/>
          </a:xfrm>
        </p:grpSpPr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E6DB9624-9B9F-4721-A12C-30C238107382}"/>
                </a:ext>
              </a:extLst>
            </p:cNvPr>
            <p:cNvSpPr/>
            <p:nvPr/>
          </p:nvSpPr>
          <p:spPr>
            <a:xfrm>
              <a:off x="8432998" y="53426"/>
              <a:ext cx="900000" cy="1440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 anchorCtr="0"/>
            <a:lstStyle/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POLYMERIC BEADS EXPANDABLE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(1 </a:t>
              </a:r>
              <a:r>
                <a:rPr lang="en-AU" sz="800" b="1" dirty="0" err="1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pallett</a:t>
              </a:r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 – 1 tonne)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UN No 2211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PG III</a:t>
              </a:r>
            </a:p>
          </p:txBody>
        </p:sp>
        <p:pic>
          <p:nvPicPr>
            <p:cNvPr id="150" name="Picture 149" descr="A close up of a logo&#10;&#10;Description automatically generated">
              <a:extLst>
                <a:ext uri="{FF2B5EF4-FFF2-40B4-BE49-F238E27FC236}">
                  <a16:creationId xmlns:a16="http://schemas.microsoft.com/office/drawing/2014/main" id="{BA980E5E-BD9B-47AA-95E3-300B6C6E2B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79708" y="833033"/>
              <a:ext cx="540000" cy="540000"/>
            </a:xfrm>
            <a:prstGeom prst="rect">
              <a:avLst/>
            </a:prstGeom>
          </p:spPr>
        </p:pic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BCDDCEC5-CCD5-447C-A52A-C12E7F188BB2}"/>
              </a:ext>
            </a:extLst>
          </p:cNvPr>
          <p:cNvGrpSpPr/>
          <p:nvPr/>
        </p:nvGrpSpPr>
        <p:grpSpPr>
          <a:xfrm>
            <a:off x="1148265" y="5222620"/>
            <a:ext cx="900000" cy="1440000"/>
            <a:chOff x="3689725" y="2337286"/>
            <a:chExt cx="900000" cy="1440000"/>
          </a:xfrm>
        </p:grpSpPr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912D72A5-F6BC-44BA-8DE5-865B59E348E4}"/>
                </a:ext>
              </a:extLst>
            </p:cNvPr>
            <p:cNvSpPr/>
            <p:nvPr/>
          </p:nvSpPr>
          <p:spPr>
            <a:xfrm>
              <a:off x="3689725" y="2337286"/>
              <a:ext cx="900000" cy="1440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 anchorCtr="0"/>
            <a:lstStyle/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CARBON TETRACHLORIDE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PG II : 6.1 (a)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1 x 200L Drum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(240 Kg)</a:t>
              </a:r>
            </a:p>
          </p:txBody>
        </p:sp>
        <p:pic>
          <p:nvPicPr>
            <p:cNvPr id="153" name="Picture 152" descr="A close up of a logo&#10;&#10;Description automatically generated">
              <a:extLst>
                <a:ext uri="{FF2B5EF4-FFF2-40B4-BE49-F238E27FC236}">
                  <a16:creationId xmlns:a16="http://schemas.microsoft.com/office/drawing/2014/main" id="{F0C2C3B1-D742-4AC9-946B-EE87D2C85C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3725" y="3111286"/>
              <a:ext cx="612000" cy="612000"/>
            </a:xfrm>
            <a:prstGeom prst="rect">
              <a:avLst/>
            </a:prstGeom>
          </p:spPr>
        </p:pic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908731A7-BA48-4DD8-BF27-7AFF1298573D}"/>
              </a:ext>
            </a:extLst>
          </p:cNvPr>
          <p:cNvGrpSpPr/>
          <p:nvPr/>
        </p:nvGrpSpPr>
        <p:grpSpPr>
          <a:xfrm>
            <a:off x="1151148" y="3656010"/>
            <a:ext cx="900000" cy="1440000"/>
            <a:chOff x="3689725" y="4604714"/>
            <a:chExt cx="900000" cy="1440000"/>
          </a:xfrm>
        </p:grpSpPr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516AE63D-BDC2-45B2-9847-78B2732EA0B4}"/>
                </a:ext>
              </a:extLst>
            </p:cNvPr>
            <p:cNvSpPr/>
            <p:nvPr/>
          </p:nvSpPr>
          <p:spPr>
            <a:xfrm>
              <a:off x="3689725" y="4604714"/>
              <a:ext cx="900000" cy="1440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 anchorCtr="0"/>
            <a:lstStyle/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SODIUM CYANIDE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PG I : 6.1 (a)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1 x 50 Kg Drum</a:t>
              </a:r>
            </a:p>
          </p:txBody>
        </p:sp>
        <p:pic>
          <p:nvPicPr>
            <p:cNvPr id="159" name="Picture 158" descr="A close up of a logo&#10;&#10;Description automatically generated">
              <a:extLst>
                <a:ext uri="{FF2B5EF4-FFF2-40B4-BE49-F238E27FC236}">
                  <a16:creationId xmlns:a16="http://schemas.microsoft.com/office/drawing/2014/main" id="{78C909C8-0BF1-4F7E-B2CB-26B8AFFCCF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3725" y="5378714"/>
              <a:ext cx="612000" cy="612000"/>
            </a:xfrm>
            <a:prstGeom prst="rect">
              <a:avLst/>
            </a:prstGeom>
          </p:spPr>
        </p:pic>
      </p:grpSp>
      <p:sp>
        <p:nvSpPr>
          <p:cNvPr id="181" name="TextBox 180">
            <a:extLst>
              <a:ext uri="{FF2B5EF4-FFF2-40B4-BE49-F238E27FC236}">
                <a16:creationId xmlns:a16="http://schemas.microsoft.com/office/drawing/2014/main" id="{60E200BA-A994-4250-94D0-D6EF16945EA7}"/>
              </a:ext>
            </a:extLst>
          </p:cNvPr>
          <p:cNvSpPr txBox="1"/>
          <p:nvPr/>
        </p:nvSpPr>
        <p:spPr>
          <a:xfrm>
            <a:off x="2738844" y="2161936"/>
            <a:ext cx="56668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tabLst>
                <a:tab pos="1079500" algn="l"/>
              </a:tabLst>
            </a:pPr>
            <a:r>
              <a:rPr lang="en-AU" sz="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DRY CHEM</a:t>
            </a:r>
          </a:p>
          <a:p>
            <a:pPr algn="ctr">
              <a:tabLst>
                <a:tab pos="1079500" algn="l"/>
              </a:tabLst>
            </a:pPr>
            <a:r>
              <a:rPr lang="en-AU" sz="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FIRE EXT’S</a:t>
            </a:r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AD6D3FC5-397E-42B8-8AE7-D5F36F85C207}"/>
              </a:ext>
            </a:extLst>
          </p:cNvPr>
          <p:cNvSpPr/>
          <p:nvPr/>
        </p:nvSpPr>
        <p:spPr>
          <a:xfrm>
            <a:off x="2762963" y="1973398"/>
            <a:ext cx="426771" cy="175419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t" anchorCtr="0"/>
          <a:lstStyle/>
          <a:p>
            <a:pPr algn="ctr"/>
            <a:r>
              <a:rPr lang="en-AU" sz="900" b="1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XXXX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852C52-A477-418E-8623-B75CB78F55DE}"/>
              </a:ext>
            </a:extLst>
          </p:cNvPr>
          <p:cNvSpPr txBox="1"/>
          <p:nvPr/>
        </p:nvSpPr>
        <p:spPr>
          <a:xfrm>
            <a:off x="7847895" y="835240"/>
            <a:ext cx="1570943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tabLst>
                <a:tab pos="1079500" algn="l"/>
              </a:tabLst>
            </a:pPr>
            <a:r>
              <a:rPr lang="en-AU" sz="10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Deluge	System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3084CD-69CE-4D34-96E4-2652C858FC42}"/>
              </a:ext>
            </a:extLst>
          </p:cNvPr>
          <p:cNvSpPr txBox="1"/>
          <p:nvPr/>
        </p:nvSpPr>
        <p:spPr>
          <a:xfrm>
            <a:off x="6588150" y="3559726"/>
            <a:ext cx="1570943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tabLst>
                <a:tab pos="1079500" algn="l"/>
              </a:tabLst>
            </a:pPr>
            <a:r>
              <a:rPr lang="en-AU" sz="10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Deluge	System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BA66652-473D-45C4-A739-31ADEBD612AC}"/>
              </a:ext>
            </a:extLst>
          </p:cNvPr>
          <p:cNvCxnSpPr>
            <a:cxnSpLocks/>
          </p:cNvCxnSpPr>
          <p:nvPr/>
        </p:nvCxnSpPr>
        <p:spPr>
          <a:xfrm>
            <a:off x="8604561" y="3762332"/>
            <a:ext cx="2248318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8059C8F-B45C-455F-8320-B976EE282919}"/>
              </a:ext>
            </a:extLst>
          </p:cNvPr>
          <p:cNvCxnSpPr>
            <a:cxnSpLocks/>
          </p:cNvCxnSpPr>
          <p:nvPr/>
        </p:nvCxnSpPr>
        <p:spPr>
          <a:xfrm>
            <a:off x="3903213" y="3763306"/>
            <a:ext cx="2347843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EEE06B1-8225-407E-93B0-31DE6686CBCF}"/>
              </a:ext>
            </a:extLst>
          </p:cNvPr>
          <p:cNvCxnSpPr>
            <a:cxnSpLocks/>
          </p:cNvCxnSpPr>
          <p:nvPr/>
        </p:nvCxnSpPr>
        <p:spPr>
          <a:xfrm>
            <a:off x="6217977" y="3762332"/>
            <a:ext cx="2415389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490F525-A4BA-4512-B950-C475CD1FFB5A}"/>
              </a:ext>
            </a:extLst>
          </p:cNvPr>
          <p:cNvCxnSpPr>
            <a:cxnSpLocks/>
          </p:cNvCxnSpPr>
          <p:nvPr/>
        </p:nvCxnSpPr>
        <p:spPr>
          <a:xfrm>
            <a:off x="8540867" y="1083488"/>
            <a:ext cx="2312012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15C4D0B-73FC-4DE2-97CE-74C4BBECC84D}"/>
              </a:ext>
            </a:extLst>
          </p:cNvPr>
          <p:cNvCxnSpPr>
            <a:cxnSpLocks/>
          </p:cNvCxnSpPr>
          <p:nvPr/>
        </p:nvCxnSpPr>
        <p:spPr>
          <a:xfrm>
            <a:off x="6155961" y="1083488"/>
            <a:ext cx="2409790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53B22C25-46BF-452F-8A51-B78FF1DB4653}"/>
              </a:ext>
            </a:extLst>
          </p:cNvPr>
          <p:cNvGrpSpPr/>
          <p:nvPr/>
        </p:nvGrpSpPr>
        <p:grpSpPr>
          <a:xfrm>
            <a:off x="2143502" y="5222620"/>
            <a:ext cx="900000" cy="1440000"/>
            <a:chOff x="278713" y="343632"/>
            <a:chExt cx="900000" cy="1440000"/>
          </a:xfrm>
        </p:grpSpPr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F6D78E71-3D02-45AF-AEDF-2C8E2FE43918}"/>
                </a:ext>
              </a:extLst>
            </p:cNvPr>
            <p:cNvSpPr/>
            <p:nvPr/>
          </p:nvSpPr>
          <p:spPr>
            <a:xfrm>
              <a:off x="278713" y="343632"/>
              <a:ext cx="900000" cy="1440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TOLUENE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PG II : 3.1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20 x 200L Drum</a:t>
              </a:r>
            </a:p>
          </p:txBody>
        </p:sp>
        <p:pic>
          <p:nvPicPr>
            <p:cNvPr id="102" name="Picture 101">
              <a:extLst>
                <a:ext uri="{FF2B5EF4-FFF2-40B4-BE49-F238E27FC236}">
                  <a16:creationId xmlns:a16="http://schemas.microsoft.com/office/drawing/2014/main" id="{6605F163-FAD4-457E-A847-4E466DF68D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13" y="1163582"/>
              <a:ext cx="540000" cy="540000"/>
            </a:xfrm>
            <a:prstGeom prst="rect">
              <a:avLst/>
            </a:prstGeom>
          </p:spPr>
        </p:pic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CA1D024E-5E09-429C-A70C-36992A6715B4}"/>
              </a:ext>
            </a:extLst>
          </p:cNvPr>
          <p:cNvGrpSpPr/>
          <p:nvPr/>
        </p:nvGrpSpPr>
        <p:grpSpPr>
          <a:xfrm>
            <a:off x="3138739" y="5222620"/>
            <a:ext cx="900000" cy="1440000"/>
            <a:chOff x="1276833" y="343632"/>
            <a:chExt cx="900000" cy="1440000"/>
          </a:xfrm>
        </p:grpSpPr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353D184A-FFF7-4827-A4B8-4158972521AC}"/>
                </a:ext>
              </a:extLst>
            </p:cNvPr>
            <p:cNvSpPr/>
            <p:nvPr/>
          </p:nvSpPr>
          <p:spPr>
            <a:xfrm>
              <a:off x="1276833" y="343632"/>
              <a:ext cx="900000" cy="1440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NITRO CELLULOSE LACQUER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PG III : 3.2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Pallet of 16 x 4L Cans (80 Kg)</a:t>
              </a:r>
            </a:p>
          </p:txBody>
        </p:sp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id="{BBB2288F-B9DE-4D21-9F46-A1149390F6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833" y="1163582"/>
              <a:ext cx="540000" cy="540000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1EA59396-7E00-4C99-8A13-5FB4095F6F6F}"/>
              </a:ext>
            </a:extLst>
          </p:cNvPr>
          <p:cNvGrpSpPr/>
          <p:nvPr/>
        </p:nvGrpSpPr>
        <p:grpSpPr>
          <a:xfrm>
            <a:off x="8114924" y="5222620"/>
            <a:ext cx="900000" cy="1440000"/>
            <a:chOff x="9300600" y="343632"/>
            <a:chExt cx="900000" cy="1440000"/>
          </a:xfrm>
        </p:grpSpPr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66504C4C-07AA-41E2-9632-E4E21CA595BE}"/>
                </a:ext>
              </a:extLst>
            </p:cNvPr>
            <p:cNvSpPr/>
            <p:nvPr/>
          </p:nvSpPr>
          <p:spPr>
            <a:xfrm>
              <a:off x="9300600" y="343632"/>
              <a:ext cx="900000" cy="1440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 anchorCtr="0"/>
            <a:lstStyle/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ACETYLENE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– : 2.1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1 x Cylinder (35 Kg)</a:t>
              </a:r>
            </a:p>
          </p:txBody>
        </p:sp>
        <p:pic>
          <p:nvPicPr>
            <p:cNvPr id="113" name="Picture 112" descr="A stop sign&#10;&#10;Description automatically generated">
              <a:extLst>
                <a:ext uri="{FF2B5EF4-FFF2-40B4-BE49-F238E27FC236}">
                  <a16:creationId xmlns:a16="http://schemas.microsoft.com/office/drawing/2014/main" id="{6378A4EF-F4FD-402A-B6DB-0B9CEF08ECB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4600" y="1127582"/>
              <a:ext cx="612000" cy="612000"/>
            </a:xfrm>
            <a:prstGeom prst="rect">
              <a:avLst/>
            </a:prstGeom>
          </p:spPr>
        </p:pic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7D86F620-B485-4ECE-9953-1832B6258D8D}"/>
              </a:ext>
            </a:extLst>
          </p:cNvPr>
          <p:cNvGrpSpPr/>
          <p:nvPr/>
        </p:nvGrpSpPr>
        <p:grpSpPr>
          <a:xfrm>
            <a:off x="7119687" y="5222620"/>
            <a:ext cx="900000" cy="1440000"/>
            <a:chOff x="8302476" y="343632"/>
            <a:chExt cx="900000" cy="1440000"/>
          </a:xfrm>
        </p:grpSpPr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EF56B998-FF95-414E-8EAA-48E5DBAB3694}"/>
                </a:ext>
              </a:extLst>
            </p:cNvPr>
            <p:cNvSpPr/>
            <p:nvPr/>
          </p:nvSpPr>
          <p:spPr>
            <a:xfrm>
              <a:off x="8302476" y="343632"/>
              <a:ext cx="900000" cy="1440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 anchorCtr="0"/>
            <a:lstStyle/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COMPRESSED AIR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– : 2.2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1 x 10 Kg Cylinder</a:t>
              </a:r>
            </a:p>
          </p:txBody>
        </p:sp>
        <p:pic>
          <p:nvPicPr>
            <p:cNvPr id="117" name="Picture 116" descr="A close up of a sign&#10;&#10;Description automatically generated">
              <a:extLst>
                <a:ext uri="{FF2B5EF4-FFF2-40B4-BE49-F238E27FC236}">
                  <a16:creationId xmlns:a16="http://schemas.microsoft.com/office/drawing/2014/main" id="{BD9E536F-C126-40F9-BEEA-1D513200367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6476" y="1127582"/>
              <a:ext cx="612000" cy="612000"/>
            </a:xfrm>
            <a:prstGeom prst="rect">
              <a:avLst/>
            </a:prstGeom>
          </p:spPr>
        </p:pic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88B8FF7F-68E3-44F7-BC2C-7D2F2B66FCA6}"/>
              </a:ext>
            </a:extLst>
          </p:cNvPr>
          <p:cNvGrpSpPr/>
          <p:nvPr/>
        </p:nvGrpSpPr>
        <p:grpSpPr>
          <a:xfrm>
            <a:off x="4133976" y="5222620"/>
            <a:ext cx="900000" cy="1440000"/>
            <a:chOff x="2274953" y="343632"/>
            <a:chExt cx="900000" cy="1440000"/>
          </a:xfrm>
        </p:grpSpPr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D225BEBC-6C60-4C50-9B07-8E6B864FB1B3}"/>
                </a:ext>
              </a:extLst>
            </p:cNvPr>
            <p:cNvSpPr/>
            <p:nvPr/>
          </p:nvSpPr>
          <p:spPr>
            <a:xfrm>
              <a:off x="2274953" y="343632"/>
              <a:ext cx="900000" cy="1440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 anchorCtr="0"/>
            <a:lstStyle/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CALCIUM HYPOCHLORITE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PG II : 5.1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1 x Pallet x 4 L Plastic Buckets (50 Kg)</a:t>
              </a:r>
            </a:p>
          </p:txBody>
        </p:sp>
        <p:pic>
          <p:nvPicPr>
            <p:cNvPr id="121" name="Picture 120" descr="A yellow sign&#10;&#10;Description automatically generated">
              <a:extLst>
                <a:ext uri="{FF2B5EF4-FFF2-40B4-BE49-F238E27FC236}">
                  <a16:creationId xmlns:a16="http://schemas.microsoft.com/office/drawing/2014/main" id="{B6862B78-64B2-43EB-B6AB-4D8906AEF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4953" y="1163582"/>
              <a:ext cx="540000" cy="540000"/>
            </a:xfrm>
            <a:prstGeom prst="rect">
              <a:avLst/>
            </a:prstGeom>
          </p:spPr>
        </p:pic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695EA0D8-EEDC-466F-95A7-7BE7AACB324F}"/>
              </a:ext>
            </a:extLst>
          </p:cNvPr>
          <p:cNvGrpSpPr/>
          <p:nvPr/>
        </p:nvGrpSpPr>
        <p:grpSpPr>
          <a:xfrm>
            <a:off x="5129213" y="5222620"/>
            <a:ext cx="900000" cy="1440000"/>
            <a:chOff x="3273073" y="343632"/>
            <a:chExt cx="900000" cy="1440000"/>
          </a:xfrm>
        </p:grpSpPr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799BF898-1805-4171-9167-F382C8EE1132}"/>
                </a:ext>
              </a:extLst>
            </p:cNvPr>
            <p:cNvSpPr/>
            <p:nvPr/>
          </p:nvSpPr>
          <p:spPr>
            <a:xfrm>
              <a:off x="3273073" y="343632"/>
              <a:ext cx="900000" cy="1440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CALCIUM CARBIDE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PG II : 4.3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250 Kg Drum</a:t>
              </a:r>
            </a:p>
          </p:txBody>
        </p:sp>
        <p:pic>
          <p:nvPicPr>
            <p:cNvPr id="125" name="Picture 124" descr="A close up of a sign&#10;&#10;Description automatically generated">
              <a:extLst>
                <a:ext uri="{FF2B5EF4-FFF2-40B4-BE49-F238E27FC236}">
                  <a16:creationId xmlns:a16="http://schemas.microsoft.com/office/drawing/2014/main" id="{489687BF-0B91-4012-AFF3-E890DC87709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3073" y="1163582"/>
              <a:ext cx="540000" cy="540000"/>
            </a:xfrm>
            <a:prstGeom prst="rect">
              <a:avLst/>
            </a:prstGeom>
          </p:spPr>
        </p:pic>
      </p:grpSp>
      <p:sp>
        <p:nvSpPr>
          <p:cNvPr id="126" name="Rectangle 125">
            <a:extLst>
              <a:ext uri="{FF2B5EF4-FFF2-40B4-BE49-F238E27FC236}">
                <a16:creationId xmlns:a16="http://schemas.microsoft.com/office/drawing/2014/main" id="{25599D38-5E16-4D24-B263-EAADF1AE9F5D}"/>
              </a:ext>
            </a:extLst>
          </p:cNvPr>
          <p:cNvSpPr/>
          <p:nvPr/>
        </p:nvSpPr>
        <p:spPr>
          <a:xfrm>
            <a:off x="153028" y="524304"/>
            <a:ext cx="900000" cy="1440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algn="ctr"/>
            <a:r>
              <a:rPr lang="en-AU" sz="8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MONO SODIUM GLUTAMATE</a:t>
            </a:r>
          </a:p>
          <a:p>
            <a:pPr algn="ctr"/>
            <a:r>
              <a:rPr lang="en-AU" sz="8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(food grade)</a:t>
            </a:r>
          </a:p>
          <a:p>
            <a:pPr algn="ctr"/>
            <a:r>
              <a:rPr lang="en-AU" sz="8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(1 </a:t>
            </a:r>
            <a:r>
              <a:rPr lang="en-AU" sz="800" b="1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pallett</a:t>
            </a:r>
            <a:r>
              <a:rPr lang="en-AU" sz="8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– 1 tonne)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9FA602AF-BBFF-40BC-9139-B9BC4F990174}"/>
              </a:ext>
            </a:extLst>
          </p:cNvPr>
          <p:cNvSpPr/>
          <p:nvPr/>
        </p:nvSpPr>
        <p:spPr>
          <a:xfrm>
            <a:off x="1151148" y="524304"/>
            <a:ext cx="900000" cy="1440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algn="ctr"/>
            <a:r>
              <a:rPr lang="en-AU" sz="8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THIOUREA</a:t>
            </a:r>
          </a:p>
          <a:p>
            <a:pPr algn="ctr"/>
            <a:r>
              <a:rPr lang="en-AU" sz="8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(1 X 25 Kg Sack)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A5051722-3A93-425F-9E4C-147D278C5DD4}"/>
              </a:ext>
            </a:extLst>
          </p:cNvPr>
          <p:cNvSpPr/>
          <p:nvPr/>
        </p:nvSpPr>
        <p:spPr>
          <a:xfrm>
            <a:off x="9110162" y="5222620"/>
            <a:ext cx="900000" cy="1440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algn="ctr"/>
            <a:r>
              <a:rPr lang="en-AU" sz="8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CALCIUM CARBONATE</a:t>
            </a:r>
          </a:p>
          <a:p>
            <a:pPr algn="ctr"/>
            <a:r>
              <a:rPr lang="en-AU" sz="8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(1  x 50 Kg Sack)</a:t>
            </a:r>
          </a:p>
        </p:txBody>
      </p: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F8345824-5D56-4A3D-A97D-227A334959E4}"/>
              </a:ext>
            </a:extLst>
          </p:cNvPr>
          <p:cNvGrpSpPr/>
          <p:nvPr/>
        </p:nvGrpSpPr>
        <p:grpSpPr>
          <a:xfrm>
            <a:off x="6124450" y="5222620"/>
            <a:ext cx="900000" cy="1440000"/>
            <a:chOff x="7304356" y="343632"/>
            <a:chExt cx="900000" cy="1440000"/>
          </a:xfrm>
        </p:grpSpPr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CCB27534-599A-458F-852A-9AB7310CA7BD}"/>
                </a:ext>
              </a:extLst>
            </p:cNvPr>
            <p:cNvSpPr/>
            <p:nvPr/>
          </p:nvSpPr>
          <p:spPr>
            <a:xfrm>
              <a:off x="7304356" y="343632"/>
              <a:ext cx="900000" cy="1440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 anchorCtr="0"/>
            <a:lstStyle/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COMPRESSED OXYGEN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– : 2.2 : 5.1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1 x 10 Kg Cylinder</a:t>
              </a:r>
            </a:p>
          </p:txBody>
        </p:sp>
        <p:pic>
          <p:nvPicPr>
            <p:cNvPr id="138" name="Picture 137" descr="A yellow sign with black text&#10;&#10;Description automatically generated">
              <a:extLst>
                <a:ext uri="{FF2B5EF4-FFF2-40B4-BE49-F238E27FC236}">
                  <a16:creationId xmlns:a16="http://schemas.microsoft.com/office/drawing/2014/main" id="{CFEA1501-33AB-4B3E-924F-E3FB9DD998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8356" y="1127582"/>
              <a:ext cx="612000" cy="612000"/>
            </a:xfrm>
            <a:prstGeom prst="rect">
              <a:avLst/>
            </a:prstGeom>
          </p:spPr>
        </p:pic>
      </p:grpSp>
      <p:sp>
        <p:nvSpPr>
          <p:cNvPr id="103" name="Rectangle 102">
            <a:extLst>
              <a:ext uri="{FF2B5EF4-FFF2-40B4-BE49-F238E27FC236}">
                <a16:creationId xmlns:a16="http://schemas.microsoft.com/office/drawing/2014/main" id="{B165AD00-5DD4-4DAB-9BEF-5D94934EBB0F}"/>
              </a:ext>
            </a:extLst>
          </p:cNvPr>
          <p:cNvSpPr/>
          <p:nvPr/>
        </p:nvSpPr>
        <p:spPr>
          <a:xfrm>
            <a:off x="5626741" y="4649282"/>
            <a:ext cx="9000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tlCol="0" anchor="ctr">
            <a:spAutoFit/>
          </a:bodyPr>
          <a:lstStyle/>
          <a:p>
            <a:pPr algn="l"/>
            <a:r>
              <a:rPr lang="en-AU" sz="1000" dirty="0">
                <a:latin typeface="Arial" panose="020B0604020202020204" pitchFamily="34" charset="0"/>
                <a:cs typeface="Arial" panose="020B0604020202020204" pitchFamily="34" charset="0"/>
              </a:rPr>
              <a:t>Gas cage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21AB5055-C19C-4102-8E3B-6641CDF9B352}"/>
              </a:ext>
            </a:extLst>
          </p:cNvPr>
          <p:cNvSpPr/>
          <p:nvPr/>
        </p:nvSpPr>
        <p:spPr>
          <a:xfrm>
            <a:off x="7631924" y="4649282"/>
            <a:ext cx="5400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 anchor="ctr">
            <a:noAutofit/>
          </a:bodyPr>
          <a:lstStyle/>
          <a:p>
            <a:r>
              <a:rPr lang="en-AU" sz="1000" dirty="0">
                <a:latin typeface="Arial" panose="020B0604020202020204" pitchFamily="34" charset="0"/>
                <a:cs typeface="Arial" panose="020B0604020202020204" pitchFamily="34" charset="0"/>
              </a:rPr>
              <a:t>Gas cage</a:t>
            </a:r>
          </a:p>
        </p:txBody>
      </p:sp>
    </p:spTree>
    <p:extLst>
      <p:ext uri="{BB962C8B-B14F-4D97-AF65-F5344CB8AC3E}">
        <p14:creationId xmlns:p14="http://schemas.microsoft.com/office/powerpoint/2010/main" val="2270429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64862543-CF73-4521-B100-7FF48F70BC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154" y="3182091"/>
            <a:ext cx="1243692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012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6A5E459-B500-4476-AC9F-05414ECC2D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5439913"/>
              </p:ext>
            </p:extLst>
          </p:nvPr>
        </p:nvGraphicFramePr>
        <p:xfrm>
          <a:off x="2693622" y="159114"/>
          <a:ext cx="9360000" cy="449605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40000">
                  <a:extLst>
                    <a:ext uri="{9D8B030D-6E8A-4147-A177-3AD203B41FA5}">
                      <a16:colId xmlns:a16="http://schemas.microsoft.com/office/drawing/2014/main" val="3094476119"/>
                    </a:ext>
                  </a:extLst>
                </a:gridCol>
                <a:gridCol w="2340000">
                  <a:extLst>
                    <a:ext uri="{9D8B030D-6E8A-4147-A177-3AD203B41FA5}">
                      <a16:colId xmlns:a16="http://schemas.microsoft.com/office/drawing/2014/main" val="2740810450"/>
                    </a:ext>
                  </a:extLst>
                </a:gridCol>
                <a:gridCol w="2340000">
                  <a:extLst>
                    <a:ext uri="{9D8B030D-6E8A-4147-A177-3AD203B41FA5}">
                      <a16:colId xmlns:a16="http://schemas.microsoft.com/office/drawing/2014/main" val="186290874"/>
                    </a:ext>
                  </a:extLst>
                </a:gridCol>
                <a:gridCol w="2340000">
                  <a:extLst>
                    <a:ext uri="{9D8B030D-6E8A-4147-A177-3AD203B41FA5}">
                      <a16:colId xmlns:a16="http://schemas.microsoft.com/office/drawing/2014/main" val="2374242415"/>
                    </a:ext>
                  </a:extLst>
                </a:gridCol>
              </a:tblGrid>
              <a:tr h="1800000"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4. Division 4.3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dirty="0"/>
                        <a:t>3. General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2. Foodstuffs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1. Corrosive Acids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932587536"/>
                  </a:ext>
                </a:extLst>
              </a:tr>
              <a:tr h="900000"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2698801"/>
                  </a:ext>
                </a:extLst>
              </a:tr>
              <a:tr h="1796051"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5. </a:t>
                      </a:r>
                      <a:r>
                        <a:rPr lang="en-A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Corrosive alkalis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6. </a:t>
                      </a:r>
                      <a:r>
                        <a:rPr lang="en-A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Flammable Store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7. Poisons Store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8. </a:t>
                      </a:r>
                      <a:r>
                        <a:rPr lang="en-A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Oxidisers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4153316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10AA0F45-A1DB-4926-A322-E7524703A524}"/>
              </a:ext>
            </a:extLst>
          </p:cNvPr>
          <p:cNvSpPr>
            <a:spLocks noChangeAspect="1"/>
          </p:cNvSpPr>
          <p:nvPr/>
        </p:nvSpPr>
        <p:spPr>
          <a:xfrm>
            <a:off x="6618770" y="1411399"/>
            <a:ext cx="540000" cy="540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A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7FCC7D6-0529-4E22-8167-D800963E8098}"/>
              </a:ext>
            </a:extLst>
          </p:cNvPr>
          <p:cNvCxnSpPr>
            <a:cxnSpLocks/>
          </p:cNvCxnSpPr>
          <p:nvPr/>
        </p:nvCxnSpPr>
        <p:spPr>
          <a:xfrm>
            <a:off x="7143900" y="156345"/>
            <a:ext cx="0" cy="1255054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CFE2374-9C9C-4D82-92D2-B8D18D10E90B}"/>
              </a:ext>
            </a:extLst>
          </p:cNvPr>
          <p:cNvSpPr txBox="1"/>
          <p:nvPr/>
        </p:nvSpPr>
        <p:spPr>
          <a:xfrm rot="16200000">
            <a:off x="6612599" y="840580"/>
            <a:ext cx="1336904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tabLst>
                <a:tab pos="1079500" algn="l"/>
              </a:tabLst>
            </a:pPr>
            <a:r>
              <a:rPr lang="en-AU" sz="1050" b="1" dirty="0">
                <a:latin typeface="Arial" panose="020B0604020202020204" pitchFamily="34" charset="0"/>
                <a:cs typeface="Arial" panose="020B0604020202020204" pitchFamily="34" charset="0"/>
              </a:rPr>
              <a:t>Passageway	Exit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EFA31A4-2776-4278-98C1-C5417EA6B304}"/>
              </a:ext>
            </a:extLst>
          </p:cNvPr>
          <p:cNvSpPr/>
          <p:nvPr/>
        </p:nvSpPr>
        <p:spPr>
          <a:xfrm>
            <a:off x="5002758" y="158369"/>
            <a:ext cx="36000" cy="1795043"/>
          </a:xfrm>
          <a:prstGeom prst="rect">
            <a:avLst/>
          </a:prstGeom>
          <a:pattFill prst="wdDnDiag">
            <a:fgClr>
              <a:schemeClr val="tx1"/>
            </a:fgClr>
            <a:bgClr>
              <a:schemeClr val="bg1"/>
            </a:bgClr>
          </a:patt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EC590C1-6E47-4369-99BE-B502C8E83E04}"/>
              </a:ext>
            </a:extLst>
          </p:cNvPr>
          <p:cNvSpPr txBox="1"/>
          <p:nvPr/>
        </p:nvSpPr>
        <p:spPr>
          <a:xfrm rot="16200000">
            <a:off x="4148141" y="1112353"/>
            <a:ext cx="149720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tabLst>
                <a:tab pos="1079500" algn="l"/>
              </a:tabLst>
            </a:pPr>
            <a:r>
              <a:rPr lang="en-AU" sz="1000" b="1" dirty="0">
                <a:latin typeface="Arial" panose="020B0604020202020204" pitchFamily="34" charset="0"/>
                <a:cs typeface="Arial" panose="020B0604020202020204" pitchFamily="34" charset="0"/>
              </a:rPr>
              <a:t>Firewall – floor to ceiling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2A29808-8DD6-4D3E-A24E-29C9B8C23B61}"/>
              </a:ext>
            </a:extLst>
          </p:cNvPr>
          <p:cNvSpPr txBox="1"/>
          <p:nvPr/>
        </p:nvSpPr>
        <p:spPr>
          <a:xfrm>
            <a:off x="4029304" y="160321"/>
            <a:ext cx="70211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tabLst>
                <a:tab pos="1079500" algn="l"/>
              </a:tabLst>
            </a:pPr>
            <a:r>
              <a:rPr lang="en-A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Emerg</a:t>
            </a:r>
            <a:r>
              <a:rPr lang="en-AU" sz="1000" b="1" dirty="0">
                <a:latin typeface="Arial" panose="020B0604020202020204" pitchFamily="34" charset="0"/>
                <a:cs typeface="Arial" panose="020B0604020202020204" pitchFamily="34" charset="0"/>
              </a:rPr>
              <a:t>. Exit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60F9D5A-AE8C-41AC-AD8E-EFE5263A87AB}"/>
              </a:ext>
            </a:extLst>
          </p:cNvPr>
          <p:cNvSpPr/>
          <p:nvPr/>
        </p:nvSpPr>
        <p:spPr>
          <a:xfrm>
            <a:off x="4783963" y="160321"/>
            <a:ext cx="180000" cy="180000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08412A4-3239-4158-96B6-0EC7B9215EF8}"/>
              </a:ext>
            </a:extLst>
          </p:cNvPr>
          <p:cNvSpPr txBox="1"/>
          <p:nvPr/>
        </p:nvSpPr>
        <p:spPr>
          <a:xfrm>
            <a:off x="6415862" y="4495394"/>
            <a:ext cx="70211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tabLst>
                <a:tab pos="1079500" algn="l"/>
              </a:tabLst>
            </a:pPr>
            <a:r>
              <a:rPr lang="en-A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Emerg</a:t>
            </a:r>
            <a:r>
              <a:rPr lang="en-AU" sz="1000" b="1" dirty="0">
                <a:latin typeface="Arial" panose="020B0604020202020204" pitchFamily="34" charset="0"/>
                <a:cs typeface="Arial" panose="020B0604020202020204" pitchFamily="34" charset="0"/>
              </a:rPr>
              <a:t>. Exit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D03741A-D2C8-4CDC-851C-561D4175D8A2}"/>
              </a:ext>
            </a:extLst>
          </p:cNvPr>
          <p:cNvSpPr/>
          <p:nvPr/>
        </p:nvSpPr>
        <p:spPr>
          <a:xfrm>
            <a:off x="7170521" y="4469282"/>
            <a:ext cx="180000" cy="180000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A038425-CC62-46EC-A90F-C57052BD1242}"/>
              </a:ext>
            </a:extLst>
          </p:cNvPr>
          <p:cNvSpPr txBox="1"/>
          <p:nvPr/>
        </p:nvSpPr>
        <p:spPr>
          <a:xfrm>
            <a:off x="4107471" y="4457489"/>
            <a:ext cx="70211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tabLst>
                <a:tab pos="1079500" algn="l"/>
              </a:tabLst>
            </a:pPr>
            <a:r>
              <a:rPr lang="en-A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Emerg</a:t>
            </a:r>
            <a:r>
              <a:rPr lang="en-AU" sz="1000" b="1" dirty="0">
                <a:latin typeface="Arial" panose="020B0604020202020204" pitchFamily="34" charset="0"/>
                <a:cs typeface="Arial" panose="020B0604020202020204" pitchFamily="34" charset="0"/>
              </a:rPr>
              <a:t>. Exit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1FF4732-18FD-44BC-A9AC-04D10669B5AE}"/>
              </a:ext>
            </a:extLst>
          </p:cNvPr>
          <p:cNvSpPr/>
          <p:nvPr/>
        </p:nvSpPr>
        <p:spPr>
          <a:xfrm>
            <a:off x="4824972" y="4469282"/>
            <a:ext cx="180000" cy="180000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566604A-B506-4823-800A-476CACED5BE4}"/>
              </a:ext>
            </a:extLst>
          </p:cNvPr>
          <p:cNvSpPr txBox="1"/>
          <p:nvPr/>
        </p:nvSpPr>
        <p:spPr>
          <a:xfrm>
            <a:off x="9965539" y="4495394"/>
            <a:ext cx="70211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tabLst>
                <a:tab pos="1079500" algn="l"/>
              </a:tabLst>
            </a:pPr>
            <a:r>
              <a:rPr lang="en-A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Emerg</a:t>
            </a:r>
            <a:r>
              <a:rPr lang="en-AU" sz="1000" b="1" dirty="0">
                <a:latin typeface="Arial" panose="020B0604020202020204" pitchFamily="34" charset="0"/>
                <a:cs typeface="Arial" panose="020B0604020202020204" pitchFamily="34" charset="0"/>
              </a:rPr>
              <a:t>. Exit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098AA7F-132A-4404-B968-F654332E1DBF}"/>
              </a:ext>
            </a:extLst>
          </p:cNvPr>
          <p:cNvSpPr/>
          <p:nvPr/>
        </p:nvSpPr>
        <p:spPr>
          <a:xfrm>
            <a:off x="9728749" y="4469282"/>
            <a:ext cx="180000" cy="180000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259ADFB-487F-45C8-98DC-ABD5877A1DD1}"/>
              </a:ext>
            </a:extLst>
          </p:cNvPr>
          <p:cNvSpPr txBox="1"/>
          <p:nvPr/>
        </p:nvSpPr>
        <p:spPr>
          <a:xfrm>
            <a:off x="9971346" y="160321"/>
            <a:ext cx="70211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tabLst>
                <a:tab pos="1079500" algn="l"/>
              </a:tabLst>
            </a:pPr>
            <a:r>
              <a:rPr lang="en-A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Emerg</a:t>
            </a:r>
            <a:r>
              <a:rPr lang="en-AU" sz="1000" b="1" dirty="0">
                <a:latin typeface="Arial" panose="020B0604020202020204" pitchFamily="34" charset="0"/>
                <a:cs typeface="Arial" panose="020B0604020202020204" pitchFamily="34" charset="0"/>
              </a:rPr>
              <a:t>. Exit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B3F3FC5-4344-4286-8892-F2DE738C21DA}"/>
              </a:ext>
            </a:extLst>
          </p:cNvPr>
          <p:cNvSpPr/>
          <p:nvPr/>
        </p:nvSpPr>
        <p:spPr>
          <a:xfrm>
            <a:off x="9753404" y="160321"/>
            <a:ext cx="180000" cy="180000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F7C3A3EC-1617-47E6-9385-111FB70188B7}"/>
              </a:ext>
            </a:extLst>
          </p:cNvPr>
          <p:cNvGrpSpPr/>
          <p:nvPr/>
        </p:nvGrpSpPr>
        <p:grpSpPr>
          <a:xfrm>
            <a:off x="9684183" y="1899007"/>
            <a:ext cx="108000" cy="222300"/>
            <a:chOff x="8093801" y="3749555"/>
            <a:chExt cx="108000" cy="22230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06A2FB9-18DA-4601-BE04-E5C58CB903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93801" y="3749555"/>
              <a:ext cx="108000" cy="108000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19504DD-D6DD-4E77-A30B-7505F0A048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93801" y="3863855"/>
              <a:ext cx="108000" cy="108000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3064C0C-53D2-4519-9672-5916B3D95C72}"/>
              </a:ext>
            </a:extLst>
          </p:cNvPr>
          <p:cNvGrpSpPr/>
          <p:nvPr/>
        </p:nvGrpSpPr>
        <p:grpSpPr>
          <a:xfrm>
            <a:off x="9658849" y="2699440"/>
            <a:ext cx="108000" cy="222300"/>
            <a:chOff x="8093801" y="4543702"/>
            <a:chExt cx="108000" cy="222300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9C55A02-309E-46BF-AD06-87264FFF1733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8093801" y="4658002"/>
              <a:ext cx="108000" cy="108000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32CA416D-20D1-4FD7-B2D6-4B5342AC5331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8093801" y="4543702"/>
              <a:ext cx="108000" cy="108000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7E39B51F-D3C9-44B8-9D13-3313E856B197}"/>
              </a:ext>
            </a:extLst>
          </p:cNvPr>
          <p:cNvSpPr>
            <a:spLocks noChangeAspect="1"/>
          </p:cNvSpPr>
          <p:nvPr/>
        </p:nvSpPr>
        <p:spPr>
          <a:xfrm>
            <a:off x="7338672" y="1893934"/>
            <a:ext cx="108000" cy="108000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0628BE7F-A5B9-4295-BA80-3988181CB2D1}"/>
              </a:ext>
            </a:extLst>
          </p:cNvPr>
          <p:cNvGrpSpPr/>
          <p:nvPr/>
        </p:nvGrpSpPr>
        <p:grpSpPr>
          <a:xfrm>
            <a:off x="4966758" y="1892808"/>
            <a:ext cx="108000" cy="222300"/>
            <a:chOff x="4480753" y="3743255"/>
            <a:chExt cx="108000" cy="222300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A77DDB38-75B8-448A-8116-3987A60CE1A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80753" y="3743255"/>
              <a:ext cx="108000" cy="108000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357A79F2-FB53-4C06-88D3-F7F4CC700D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80753" y="3857555"/>
              <a:ext cx="108000" cy="108000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1DA7C0F3-AC8C-4DCE-BFAB-9E31CAB14F0E}"/>
              </a:ext>
            </a:extLst>
          </p:cNvPr>
          <p:cNvGrpSpPr/>
          <p:nvPr/>
        </p:nvGrpSpPr>
        <p:grpSpPr>
          <a:xfrm>
            <a:off x="4989920" y="2695179"/>
            <a:ext cx="108000" cy="222300"/>
            <a:chOff x="6302341" y="4540553"/>
            <a:chExt cx="108000" cy="22230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43766FB9-3AC6-40E0-A1AE-B3912AF00F3F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6302341" y="4654853"/>
              <a:ext cx="108000" cy="108000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02C69DFA-6D5A-4B01-9564-E131EF91654A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6302341" y="4540553"/>
              <a:ext cx="108000" cy="108000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33A14398-3166-48CD-966D-AAE9A64863B9}"/>
              </a:ext>
            </a:extLst>
          </p:cNvPr>
          <p:cNvGrpSpPr/>
          <p:nvPr/>
        </p:nvGrpSpPr>
        <p:grpSpPr>
          <a:xfrm>
            <a:off x="7307439" y="2706602"/>
            <a:ext cx="108000" cy="222300"/>
            <a:chOff x="4480753" y="4540554"/>
            <a:chExt cx="108000" cy="222300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5F0057A3-3AE9-4889-978C-B6F3D15C4039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4480753" y="4654854"/>
              <a:ext cx="108000" cy="108000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EF3A30F5-0E25-4651-B2B9-8A151268B914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4480753" y="4540554"/>
              <a:ext cx="108000" cy="108000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00472443-51EC-4415-805C-E6F7EFB1BD84}"/>
              </a:ext>
            </a:extLst>
          </p:cNvPr>
          <p:cNvGrpSpPr/>
          <p:nvPr/>
        </p:nvGrpSpPr>
        <p:grpSpPr>
          <a:xfrm>
            <a:off x="4400072" y="1996120"/>
            <a:ext cx="1205371" cy="220132"/>
            <a:chOff x="3914067" y="3846567"/>
            <a:chExt cx="1205371" cy="220132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BAD03AB2-D868-4736-B31D-3BC3AFA02B30}"/>
                </a:ext>
              </a:extLst>
            </p:cNvPr>
            <p:cNvSpPr txBox="1"/>
            <p:nvPr/>
          </p:nvSpPr>
          <p:spPr>
            <a:xfrm>
              <a:off x="3914067" y="3851255"/>
              <a:ext cx="56668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tabLst>
                  <a:tab pos="1079500" algn="l"/>
                </a:tabLst>
              </a:pPr>
              <a:r>
                <a:rPr lang="en-AU" sz="7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FIRE HYDRANT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7D3AA28C-698E-473B-86B9-D5FF2E62541B}"/>
                </a:ext>
              </a:extLst>
            </p:cNvPr>
            <p:cNvSpPr txBox="1"/>
            <p:nvPr/>
          </p:nvSpPr>
          <p:spPr>
            <a:xfrm>
              <a:off x="4552753" y="3846567"/>
              <a:ext cx="56668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tabLst>
                  <a:tab pos="1079500" algn="l"/>
                </a:tabLst>
              </a:pPr>
              <a:r>
                <a:rPr lang="en-AU" sz="7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REEL &amp; HOSE</a:t>
              </a: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553820D3-746B-42D3-B4D6-8992D236956F}"/>
              </a:ext>
            </a:extLst>
          </p:cNvPr>
          <p:cNvGrpSpPr/>
          <p:nvPr/>
        </p:nvGrpSpPr>
        <p:grpSpPr>
          <a:xfrm>
            <a:off x="9135496" y="1994117"/>
            <a:ext cx="1205371" cy="220132"/>
            <a:chOff x="9075535" y="4002799"/>
            <a:chExt cx="1205371" cy="220132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D1EB725F-DC8A-456E-ABBC-082871114DA4}"/>
                </a:ext>
              </a:extLst>
            </p:cNvPr>
            <p:cNvSpPr txBox="1"/>
            <p:nvPr/>
          </p:nvSpPr>
          <p:spPr>
            <a:xfrm>
              <a:off x="9075535" y="4007487"/>
              <a:ext cx="56668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tabLst>
                  <a:tab pos="1079500" algn="l"/>
                </a:tabLst>
              </a:pPr>
              <a:r>
                <a:rPr lang="en-AU" sz="7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FIRE HYDRANT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B6508ED6-7617-4E02-8144-F604867721FF}"/>
                </a:ext>
              </a:extLst>
            </p:cNvPr>
            <p:cNvSpPr txBox="1"/>
            <p:nvPr/>
          </p:nvSpPr>
          <p:spPr>
            <a:xfrm>
              <a:off x="9714221" y="4002799"/>
              <a:ext cx="56668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tabLst>
                  <a:tab pos="1079500" algn="l"/>
                </a:tabLst>
              </a:pPr>
              <a:r>
                <a:rPr lang="en-AU" sz="7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REEL &amp; HOSE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B2F48E27-C057-40D6-97FE-F84BA0974195}"/>
              </a:ext>
            </a:extLst>
          </p:cNvPr>
          <p:cNvGrpSpPr/>
          <p:nvPr/>
        </p:nvGrpSpPr>
        <p:grpSpPr>
          <a:xfrm>
            <a:off x="6740753" y="2641523"/>
            <a:ext cx="1205371" cy="220132"/>
            <a:chOff x="3914067" y="4475475"/>
            <a:chExt cx="1205371" cy="220132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62085CC0-6EAB-49D2-A499-9CDECFB88FC6}"/>
                </a:ext>
              </a:extLst>
            </p:cNvPr>
            <p:cNvSpPr txBox="1"/>
            <p:nvPr/>
          </p:nvSpPr>
          <p:spPr>
            <a:xfrm>
              <a:off x="3914067" y="4480163"/>
              <a:ext cx="56668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tabLst>
                  <a:tab pos="1079500" algn="l"/>
                </a:tabLst>
              </a:pPr>
              <a:r>
                <a:rPr lang="en-AU" sz="7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FIRE HYDRANT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AE88F0E0-E500-4F81-8B28-CF1D45623C77}"/>
                </a:ext>
              </a:extLst>
            </p:cNvPr>
            <p:cNvSpPr txBox="1"/>
            <p:nvPr/>
          </p:nvSpPr>
          <p:spPr>
            <a:xfrm>
              <a:off x="4552753" y="4475475"/>
              <a:ext cx="56668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tabLst>
                  <a:tab pos="1079500" algn="l"/>
                </a:tabLst>
              </a:pPr>
              <a:r>
                <a:rPr lang="en-AU" sz="7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REEL &amp; HOSE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8FAB101C-FBF1-4661-8B02-EB6BB059421C}"/>
              </a:ext>
            </a:extLst>
          </p:cNvPr>
          <p:cNvGrpSpPr/>
          <p:nvPr/>
        </p:nvGrpSpPr>
        <p:grpSpPr>
          <a:xfrm>
            <a:off x="4421370" y="2629032"/>
            <a:ext cx="1205371" cy="220132"/>
            <a:chOff x="5733791" y="4474406"/>
            <a:chExt cx="1205371" cy="220132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8B1D1C58-5DC5-4FFE-8834-1F025F67F49C}"/>
                </a:ext>
              </a:extLst>
            </p:cNvPr>
            <p:cNvSpPr txBox="1"/>
            <p:nvPr/>
          </p:nvSpPr>
          <p:spPr>
            <a:xfrm>
              <a:off x="5733791" y="4479094"/>
              <a:ext cx="56668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tabLst>
                  <a:tab pos="1079500" algn="l"/>
                </a:tabLst>
              </a:pPr>
              <a:r>
                <a:rPr lang="en-AU" sz="7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FIRE HYDRANT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CBC292DA-6C06-43AC-9A8A-1F68F2CC82F3}"/>
                </a:ext>
              </a:extLst>
            </p:cNvPr>
            <p:cNvSpPr txBox="1"/>
            <p:nvPr/>
          </p:nvSpPr>
          <p:spPr>
            <a:xfrm>
              <a:off x="6372477" y="4474406"/>
              <a:ext cx="56668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tabLst>
                  <a:tab pos="1079500" algn="l"/>
                </a:tabLst>
              </a:pPr>
              <a:r>
                <a:rPr lang="en-AU" sz="7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REEL &amp; HOSE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2D8A2546-55E2-48D2-85A3-7BFD3832BEFB}"/>
              </a:ext>
            </a:extLst>
          </p:cNvPr>
          <p:cNvGrpSpPr/>
          <p:nvPr/>
        </p:nvGrpSpPr>
        <p:grpSpPr>
          <a:xfrm>
            <a:off x="9110162" y="2630144"/>
            <a:ext cx="1205371" cy="220132"/>
            <a:chOff x="7545114" y="4474406"/>
            <a:chExt cx="1205371" cy="220132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142D7BB-613C-487D-8EAF-D5A32F914EF0}"/>
                </a:ext>
              </a:extLst>
            </p:cNvPr>
            <p:cNvSpPr txBox="1"/>
            <p:nvPr/>
          </p:nvSpPr>
          <p:spPr>
            <a:xfrm>
              <a:off x="7545114" y="4479094"/>
              <a:ext cx="56668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tabLst>
                  <a:tab pos="1079500" algn="l"/>
                </a:tabLst>
              </a:pPr>
              <a:r>
                <a:rPr lang="en-AU" sz="7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FIRE HYDRANT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830A34B0-8FEC-4760-854A-A7E1E4018ACC}"/>
                </a:ext>
              </a:extLst>
            </p:cNvPr>
            <p:cNvSpPr txBox="1"/>
            <p:nvPr/>
          </p:nvSpPr>
          <p:spPr>
            <a:xfrm>
              <a:off x="8183800" y="4474406"/>
              <a:ext cx="56668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tabLst>
                  <a:tab pos="1079500" algn="l"/>
                </a:tabLst>
              </a:pPr>
              <a:r>
                <a:rPr lang="en-AU" sz="7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REEL &amp; HOSE</a:t>
              </a:r>
            </a:p>
          </p:txBody>
        </p:sp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1B2766AA-3BFD-4D48-810A-4F957632BECB}"/>
              </a:ext>
            </a:extLst>
          </p:cNvPr>
          <p:cNvGrpSpPr/>
          <p:nvPr/>
        </p:nvGrpSpPr>
        <p:grpSpPr>
          <a:xfrm>
            <a:off x="9972543" y="274761"/>
            <a:ext cx="900000" cy="1440000"/>
            <a:chOff x="1294908" y="4604714"/>
            <a:chExt cx="900000" cy="1440000"/>
          </a:xfrm>
        </p:grpSpPr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1862EA55-7265-4350-B4E8-521CF04466ED}"/>
                </a:ext>
              </a:extLst>
            </p:cNvPr>
            <p:cNvSpPr/>
            <p:nvPr/>
          </p:nvSpPr>
          <p:spPr>
            <a:xfrm>
              <a:off x="1294908" y="4604714"/>
              <a:ext cx="900000" cy="1440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 anchorCtr="0"/>
            <a:lstStyle/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HYDROCHLORIC ACID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PG II : 8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1 x 40L Carboy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(50 Kg)</a:t>
              </a:r>
            </a:p>
          </p:txBody>
        </p:sp>
        <p:pic>
          <p:nvPicPr>
            <p:cNvPr id="128" name="Picture 2">
              <a:extLst>
                <a:ext uri="{FF2B5EF4-FFF2-40B4-BE49-F238E27FC236}">
                  <a16:creationId xmlns:a16="http://schemas.microsoft.com/office/drawing/2014/main" id="{1A0D4C08-0934-43D5-804A-55F4E6DE96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8521" y="5399971"/>
              <a:ext cx="612774" cy="61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2BE8C32E-E6B2-4C77-AE90-6224897C212C}"/>
              </a:ext>
            </a:extLst>
          </p:cNvPr>
          <p:cNvGrpSpPr/>
          <p:nvPr/>
        </p:nvGrpSpPr>
        <p:grpSpPr>
          <a:xfrm>
            <a:off x="11012988" y="241399"/>
            <a:ext cx="900000" cy="1440000"/>
            <a:chOff x="2119616" y="4586877"/>
            <a:chExt cx="900000" cy="1440000"/>
          </a:xfrm>
        </p:grpSpPr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FC8606CA-7432-4B91-85BB-5872CFA16DC6}"/>
                </a:ext>
              </a:extLst>
            </p:cNvPr>
            <p:cNvSpPr/>
            <p:nvPr/>
          </p:nvSpPr>
          <p:spPr>
            <a:xfrm>
              <a:off x="2119616" y="4586877"/>
              <a:ext cx="900000" cy="1440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 anchorCtr="0"/>
            <a:lstStyle/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BATTERY ACID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H</a:t>
              </a:r>
              <a:r>
                <a:rPr lang="en-AU" sz="800" b="1" baseline="-25000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2</a:t>
              </a:r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SO</a:t>
              </a:r>
              <a:r>
                <a:rPr lang="en-AU" sz="800" b="1" baseline="-25000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4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PG II : 8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1 x 200L Drum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(250 Kg)</a:t>
              </a:r>
            </a:p>
          </p:txBody>
        </p:sp>
        <p:pic>
          <p:nvPicPr>
            <p:cNvPr id="131" name="Picture 2">
              <a:extLst>
                <a:ext uri="{FF2B5EF4-FFF2-40B4-BE49-F238E27FC236}">
                  <a16:creationId xmlns:a16="http://schemas.microsoft.com/office/drawing/2014/main" id="{E169C1D7-D645-4117-A721-F03926EAE6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4124" y="5324714"/>
              <a:ext cx="612774" cy="61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785E9335-98AC-4AF8-8E89-6009A11E142F}"/>
              </a:ext>
            </a:extLst>
          </p:cNvPr>
          <p:cNvGrpSpPr/>
          <p:nvPr/>
        </p:nvGrpSpPr>
        <p:grpSpPr>
          <a:xfrm>
            <a:off x="5225225" y="274868"/>
            <a:ext cx="900000" cy="1440000"/>
            <a:chOff x="8432998" y="53426"/>
            <a:chExt cx="900000" cy="1440000"/>
          </a:xfrm>
        </p:grpSpPr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E6DB9624-9B9F-4721-A12C-30C238107382}"/>
                </a:ext>
              </a:extLst>
            </p:cNvPr>
            <p:cNvSpPr/>
            <p:nvPr/>
          </p:nvSpPr>
          <p:spPr>
            <a:xfrm>
              <a:off x="8432998" y="53426"/>
              <a:ext cx="900000" cy="1440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 anchorCtr="0"/>
            <a:lstStyle/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POLYMERIC BEADS EXPANDABLE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(1 </a:t>
              </a:r>
              <a:r>
                <a:rPr lang="en-AU" sz="800" b="1" dirty="0" err="1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pallett</a:t>
              </a:r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 – 1 tonne)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UN No 2211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PG III</a:t>
              </a:r>
            </a:p>
          </p:txBody>
        </p:sp>
        <p:pic>
          <p:nvPicPr>
            <p:cNvPr id="150" name="Picture 149" descr="A close up of a logo&#10;&#10;Description automatically generated">
              <a:extLst>
                <a:ext uri="{FF2B5EF4-FFF2-40B4-BE49-F238E27FC236}">
                  <a16:creationId xmlns:a16="http://schemas.microsoft.com/office/drawing/2014/main" id="{BA980E5E-BD9B-47AA-95E3-300B6C6E2B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79708" y="833033"/>
              <a:ext cx="540000" cy="540000"/>
            </a:xfrm>
            <a:prstGeom prst="rect">
              <a:avLst/>
            </a:prstGeom>
          </p:spPr>
        </p:pic>
      </p:grpSp>
      <p:sp>
        <p:nvSpPr>
          <p:cNvPr id="181" name="TextBox 180">
            <a:extLst>
              <a:ext uri="{FF2B5EF4-FFF2-40B4-BE49-F238E27FC236}">
                <a16:creationId xmlns:a16="http://schemas.microsoft.com/office/drawing/2014/main" id="{60E200BA-A994-4250-94D0-D6EF16945EA7}"/>
              </a:ext>
            </a:extLst>
          </p:cNvPr>
          <p:cNvSpPr txBox="1"/>
          <p:nvPr/>
        </p:nvSpPr>
        <p:spPr>
          <a:xfrm>
            <a:off x="2738844" y="2161936"/>
            <a:ext cx="56668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tabLst>
                <a:tab pos="1079500" algn="l"/>
              </a:tabLst>
            </a:pPr>
            <a:r>
              <a:rPr lang="en-AU" sz="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DRY CHEM</a:t>
            </a:r>
          </a:p>
          <a:p>
            <a:pPr algn="ctr">
              <a:tabLst>
                <a:tab pos="1079500" algn="l"/>
              </a:tabLst>
            </a:pPr>
            <a:r>
              <a:rPr lang="en-AU" sz="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FIRE EXT’S</a:t>
            </a:r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AD6D3FC5-397E-42B8-8AE7-D5F36F85C207}"/>
              </a:ext>
            </a:extLst>
          </p:cNvPr>
          <p:cNvSpPr/>
          <p:nvPr/>
        </p:nvSpPr>
        <p:spPr>
          <a:xfrm>
            <a:off x="2762963" y="1973398"/>
            <a:ext cx="426771" cy="175419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t" anchorCtr="0"/>
          <a:lstStyle/>
          <a:p>
            <a:pPr algn="ctr"/>
            <a:r>
              <a:rPr lang="en-AU" sz="900" b="1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XXXX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852C52-A477-418E-8623-B75CB78F55DE}"/>
              </a:ext>
            </a:extLst>
          </p:cNvPr>
          <p:cNvSpPr txBox="1"/>
          <p:nvPr/>
        </p:nvSpPr>
        <p:spPr>
          <a:xfrm>
            <a:off x="7847895" y="835240"/>
            <a:ext cx="1570943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tabLst>
                <a:tab pos="1079500" algn="l"/>
              </a:tabLst>
            </a:pPr>
            <a:r>
              <a:rPr lang="en-AU" sz="10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Deluge	System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3084CD-69CE-4D34-96E4-2652C858FC42}"/>
              </a:ext>
            </a:extLst>
          </p:cNvPr>
          <p:cNvSpPr txBox="1"/>
          <p:nvPr/>
        </p:nvSpPr>
        <p:spPr>
          <a:xfrm>
            <a:off x="6588150" y="3559726"/>
            <a:ext cx="1570943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tabLst>
                <a:tab pos="1079500" algn="l"/>
              </a:tabLst>
            </a:pPr>
            <a:r>
              <a:rPr lang="en-AU" sz="10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Deluge	System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BA66652-473D-45C4-A739-31ADEBD612AC}"/>
              </a:ext>
            </a:extLst>
          </p:cNvPr>
          <p:cNvCxnSpPr>
            <a:cxnSpLocks/>
          </p:cNvCxnSpPr>
          <p:nvPr/>
        </p:nvCxnSpPr>
        <p:spPr>
          <a:xfrm>
            <a:off x="8604561" y="3762332"/>
            <a:ext cx="2248318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8059C8F-B45C-455F-8320-B976EE282919}"/>
              </a:ext>
            </a:extLst>
          </p:cNvPr>
          <p:cNvCxnSpPr>
            <a:cxnSpLocks/>
          </p:cNvCxnSpPr>
          <p:nvPr/>
        </p:nvCxnSpPr>
        <p:spPr>
          <a:xfrm>
            <a:off x="3903213" y="3763306"/>
            <a:ext cx="2347843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EEE06B1-8225-407E-93B0-31DE6686CBCF}"/>
              </a:ext>
            </a:extLst>
          </p:cNvPr>
          <p:cNvCxnSpPr>
            <a:cxnSpLocks/>
          </p:cNvCxnSpPr>
          <p:nvPr/>
        </p:nvCxnSpPr>
        <p:spPr>
          <a:xfrm>
            <a:off x="6217977" y="3762332"/>
            <a:ext cx="2415389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490F525-A4BA-4512-B950-C475CD1FFB5A}"/>
              </a:ext>
            </a:extLst>
          </p:cNvPr>
          <p:cNvCxnSpPr>
            <a:cxnSpLocks/>
          </p:cNvCxnSpPr>
          <p:nvPr/>
        </p:nvCxnSpPr>
        <p:spPr>
          <a:xfrm>
            <a:off x="8540867" y="1083488"/>
            <a:ext cx="2312012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15C4D0B-73FC-4DE2-97CE-74C4BBECC84D}"/>
              </a:ext>
            </a:extLst>
          </p:cNvPr>
          <p:cNvCxnSpPr>
            <a:cxnSpLocks/>
          </p:cNvCxnSpPr>
          <p:nvPr/>
        </p:nvCxnSpPr>
        <p:spPr>
          <a:xfrm>
            <a:off x="6155961" y="1083488"/>
            <a:ext cx="2409790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53B22C25-46BF-452F-8A51-B78FF1DB4653}"/>
              </a:ext>
            </a:extLst>
          </p:cNvPr>
          <p:cNvGrpSpPr/>
          <p:nvPr/>
        </p:nvGrpSpPr>
        <p:grpSpPr>
          <a:xfrm>
            <a:off x="5108135" y="3087204"/>
            <a:ext cx="900000" cy="1440000"/>
            <a:chOff x="278713" y="343632"/>
            <a:chExt cx="900000" cy="1440000"/>
          </a:xfrm>
        </p:grpSpPr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F6D78E71-3D02-45AF-AEDF-2C8E2FE43918}"/>
                </a:ext>
              </a:extLst>
            </p:cNvPr>
            <p:cNvSpPr/>
            <p:nvPr/>
          </p:nvSpPr>
          <p:spPr>
            <a:xfrm>
              <a:off x="278713" y="343632"/>
              <a:ext cx="900000" cy="1440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TOLUENE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PG II : 3.1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20 x 200L Drum</a:t>
              </a:r>
            </a:p>
          </p:txBody>
        </p:sp>
        <p:pic>
          <p:nvPicPr>
            <p:cNvPr id="102" name="Picture 101">
              <a:extLst>
                <a:ext uri="{FF2B5EF4-FFF2-40B4-BE49-F238E27FC236}">
                  <a16:creationId xmlns:a16="http://schemas.microsoft.com/office/drawing/2014/main" id="{6605F163-FAD4-457E-A847-4E466DF68D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13" y="1163582"/>
              <a:ext cx="540000" cy="540000"/>
            </a:xfrm>
            <a:prstGeom prst="rect">
              <a:avLst/>
            </a:prstGeom>
          </p:spPr>
        </p:pic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CA1D024E-5E09-429C-A70C-36992A6715B4}"/>
              </a:ext>
            </a:extLst>
          </p:cNvPr>
          <p:cNvGrpSpPr/>
          <p:nvPr/>
        </p:nvGrpSpPr>
        <p:grpSpPr>
          <a:xfrm>
            <a:off x="6258770" y="3097539"/>
            <a:ext cx="900000" cy="1440000"/>
            <a:chOff x="1276833" y="343632"/>
            <a:chExt cx="900000" cy="1440000"/>
          </a:xfrm>
        </p:grpSpPr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353D184A-FFF7-4827-A4B8-4158972521AC}"/>
                </a:ext>
              </a:extLst>
            </p:cNvPr>
            <p:cNvSpPr/>
            <p:nvPr/>
          </p:nvSpPr>
          <p:spPr>
            <a:xfrm>
              <a:off x="1276833" y="343632"/>
              <a:ext cx="900000" cy="1440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NITRO CELLULOSE LACQUER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PG III : 3.2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Pallet of 16 x 4L Cans (80 Kg)</a:t>
              </a:r>
            </a:p>
          </p:txBody>
        </p:sp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id="{BBB2288F-B9DE-4D21-9F46-A1149390F6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833" y="1163582"/>
              <a:ext cx="540000" cy="540000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1EA59396-7E00-4C99-8A13-5FB4095F6F6F}"/>
              </a:ext>
            </a:extLst>
          </p:cNvPr>
          <p:cNvGrpSpPr/>
          <p:nvPr/>
        </p:nvGrpSpPr>
        <p:grpSpPr>
          <a:xfrm>
            <a:off x="7642790" y="4696188"/>
            <a:ext cx="900000" cy="1440000"/>
            <a:chOff x="9300600" y="343632"/>
            <a:chExt cx="900000" cy="1440000"/>
          </a:xfrm>
        </p:grpSpPr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66504C4C-07AA-41E2-9632-E4E21CA595BE}"/>
                </a:ext>
              </a:extLst>
            </p:cNvPr>
            <p:cNvSpPr/>
            <p:nvPr/>
          </p:nvSpPr>
          <p:spPr>
            <a:xfrm>
              <a:off x="9300600" y="343632"/>
              <a:ext cx="900000" cy="1440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 anchorCtr="0"/>
            <a:lstStyle/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ACETYLENE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– : 2.1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1 x Cylinder (35 Kg)</a:t>
              </a:r>
            </a:p>
          </p:txBody>
        </p:sp>
        <p:pic>
          <p:nvPicPr>
            <p:cNvPr id="113" name="Picture 112" descr="A stop sign&#10;&#10;Description automatically generated">
              <a:extLst>
                <a:ext uri="{FF2B5EF4-FFF2-40B4-BE49-F238E27FC236}">
                  <a16:creationId xmlns:a16="http://schemas.microsoft.com/office/drawing/2014/main" id="{6378A4EF-F4FD-402A-B6DB-0B9CEF08EC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4600" y="1127582"/>
              <a:ext cx="612000" cy="612000"/>
            </a:xfrm>
            <a:prstGeom prst="rect">
              <a:avLst/>
            </a:prstGeom>
          </p:spPr>
        </p:pic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7D86F620-B485-4ECE-9953-1832B6258D8D}"/>
              </a:ext>
            </a:extLst>
          </p:cNvPr>
          <p:cNvGrpSpPr/>
          <p:nvPr/>
        </p:nvGrpSpPr>
        <p:grpSpPr>
          <a:xfrm>
            <a:off x="6126925" y="4655910"/>
            <a:ext cx="900000" cy="1440000"/>
            <a:chOff x="8302476" y="343632"/>
            <a:chExt cx="900000" cy="1440000"/>
          </a:xfrm>
        </p:grpSpPr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EF56B998-FF95-414E-8EAA-48E5DBAB3694}"/>
                </a:ext>
              </a:extLst>
            </p:cNvPr>
            <p:cNvSpPr/>
            <p:nvPr/>
          </p:nvSpPr>
          <p:spPr>
            <a:xfrm>
              <a:off x="8302476" y="343632"/>
              <a:ext cx="900000" cy="1440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 anchorCtr="0"/>
            <a:lstStyle/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COMPRESSED AIR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– : 2.2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1 x 10 Kg Cylinder</a:t>
              </a:r>
            </a:p>
          </p:txBody>
        </p:sp>
        <p:pic>
          <p:nvPicPr>
            <p:cNvPr id="117" name="Picture 116" descr="A close up of a sign&#10;&#10;Description automatically generated">
              <a:extLst>
                <a:ext uri="{FF2B5EF4-FFF2-40B4-BE49-F238E27FC236}">
                  <a16:creationId xmlns:a16="http://schemas.microsoft.com/office/drawing/2014/main" id="{BD9E536F-C126-40F9-BEEA-1D513200367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6476" y="1127582"/>
              <a:ext cx="612000" cy="612000"/>
            </a:xfrm>
            <a:prstGeom prst="rect">
              <a:avLst/>
            </a:prstGeom>
          </p:spPr>
        </p:pic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88B8FF7F-68E3-44F7-BC2C-7D2F2B66FCA6}"/>
              </a:ext>
            </a:extLst>
          </p:cNvPr>
          <p:cNvGrpSpPr/>
          <p:nvPr/>
        </p:nvGrpSpPr>
        <p:grpSpPr>
          <a:xfrm>
            <a:off x="11025315" y="3121183"/>
            <a:ext cx="900000" cy="1440000"/>
            <a:chOff x="2274953" y="343632"/>
            <a:chExt cx="900000" cy="1440000"/>
          </a:xfrm>
        </p:grpSpPr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D225BEBC-6C60-4C50-9B07-8E6B864FB1B3}"/>
                </a:ext>
              </a:extLst>
            </p:cNvPr>
            <p:cNvSpPr/>
            <p:nvPr/>
          </p:nvSpPr>
          <p:spPr>
            <a:xfrm>
              <a:off x="2274953" y="343632"/>
              <a:ext cx="900000" cy="1440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 anchorCtr="0"/>
            <a:lstStyle/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CALCIUM HYPOCHLORITE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PG II : 5.1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1 x Pallet x 4 L Plastic Buckets (50 Kg)</a:t>
              </a:r>
            </a:p>
          </p:txBody>
        </p:sp>
        <p:pic>
          <p:nvPicPr>
            <p:cNvPr id="121" name="Picture 120" descr="A yellow sign&#10;&#10;Description automatically generated">
              <a:extLst>
                <a:ext uri="{FF2B5EF4-FFF2-40B4-BE49-F238E27FC236}">
                  <a16:creationId xmlns:a16="http://schemas.microsoft.com/office/drawing/2014/main" id="{B6862B78-64B2-43EB-B6AB-4D8906AEF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4953" y="1163582"/>
              <a:ext cx="540000" cy="540000"/>
            </a:xfrm>
            <a:prstGeom prst="rect">
              <a:avLst/>
            </a:prstGeom>
          </p:spPr>
        </p:pic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695EA0D8-EEDC-466F-95A7-7BE7AACB324F}"/>
              </a:ext>
            </a:extLst>
          </p:cNvPr>
          <p:cNvGrpSpPr/>
          <p:nvPr/>
        </p:nvGrpSpPr>
        <p:grpSpPr>
          <a:xfrm>
            <a:off x="2759007" y="216598"/>
            <a:ext cx="900000" cy="1440000"/>
            <a:chOff x="3273073" y="343632"/>
            <a:chExt cx="900000" cy="1440000"/>
          </a:xfrm>
        </p:grpSpPr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799BF898-1805-4171-9167-F382C8EE1132}"/>
                </a:ext>
              </a:extLst>
            </p:cNvPr>
            <p:cNvSpPr/>
            <p:nvPr/>
          </p:nvSpPr>
          <p:spPr>
            <a:xfrm>
              <a:off x="3273073" y="343632"/>
              <a:ext cx="900000" cy="1440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CALCIUM CARBIDE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PG II : 4.3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250 Kg Drum</a:t>
              </a:r>
            </a:p>
          </p:txBody>
        </p:sp>
        <p:pic>
          <p:nvPicPr>
            <p:cNvPr id="125" name="Picture 124" descr="A close up of a sign&#10;&#10;Description automatically generated">
              <a:extLst>
                <a:ext uri="{FF2B5EF4-FFF2-40B4-BE49-F238E27FC236}">
                  <a16:creationId xmlns:a16="http://schemas.microsoft.com/office/drawing/2014/main" id="{489687BF-0B91-4012-AFF3-E890DC87709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3073" y="1163582"/>
              <a:ext cx="540000" cy="540000"/>
            </a:xfrm>
            <a:prstGeom prst="rect">
              <a:avLst/>
            </a:prstGeom>
          </p:spPr>
        </p:pic>
      </p:grpSp>
      <p:sp>
        <p:nvSpPr>
          <p:cNvPr id="126" name="Rectangle 125">
            <a:extLst>
              <a:ext uri="{FF2B5EF4-FFF2-40B4-BE49-F238E27FC236}">
                <a16:creationId xmlns:a16="http://schemas.microsoft.com/office/drawing/2014/main" id="{25599D38-5E16-4D24-B263-EAADF1AE9F5D}"/>
              </a:ext>
            </a:extLst>
          </p:cNvPr>
          <p:cNvSpPr/>
          <p:nvPr/>
        </p:nvSpPr>
        <p:spPr>
          <a:xfrm>
            <a:off x="8706196" y="228258"/>
            <a:ext cx="900000" cy="1440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algn="ctr"/>
            <a:r>
              <a:rPr lang="en-AU" sz="8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MONO SODIUM GLUTAMATE</a:t>
            </a:r>
          </a:p>
          <a:p>
            <a:pPr algn="ctr"/>
            <a:r>
              <a:rPr lang="en-AU" sz="8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(food grade)</a:t>
            </a:r>
          </a:p>
          <a:p>
            <a:pPr algn="ctr"/>
            <a:r>
              <a:rPr lang="en-AU" sz="8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(1 </a:t>
            </a:r>
            <a:r>
              <a:rPr lang="en-AU" sz="800" b="1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pallett</a:t>
            </a:r>
            <a:r>
              <a:rPr lang="en-AU" sz="8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– 1 tonne)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9FA602AF-BBFF-40BC-9139-B9BC4F990174}"/>
              </a:ext>
            </a:extLst>
          </p:cNvPr>
          <p:cNvSpPr/>
          <p:nvPr/>
        </p:nvSpPr>
        <p:spPr>
          <a:xfrm>
            <a:off x="6187541" y="265259"/>
            <a:ext cx="900000" cy="1440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algn="ctr"/>
            <a:r>
              <a:rPr lang="en-AU" sz="8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THIOUREA</a:t>
            </a:r>
          </a:p>
          <a:p>
            <a:pPr algn="ctr"/>
            <a:r>
              <a:rPr lang="en-AU" sz="8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(1 X 25 Kg Sack)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A5051722-3A93-425F-9E4C-147D278C5DD4}"/>
              </a:ext>
            </a:extLst>
          </p:cNvPr>
          <p:cNvSpPr/>
          <p:nvPr/>
        </p:nvSpPr>
        <p:spPr>
          <a:xfrm>
            <a:off x="2839155" y="3165232"/>
            <a:ext cx="900000" cy="1440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algn="ctr"/>
            <a:r>
              <a:rPr lang="en-AU" sz="8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CALCIUM CARBONATE</a:t>
            </a:r>
          </a:p>
          <a:p>
            <a:pPr algn="ctr"/>
            <a:r>
              <a:rPr lang="en-AU" sz="8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(1  x 50 Kg Sack)</a:t>
            </a:r>
          </a:p>
        </p:txBody>
      </p: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F8345824-5D56-4A3D-A97D-227A334959E4}"/>
              </a:ext>
            </a:extLst>
          </p:cNvPr>
          <p:cNvGrpSpPr/>
          <p:nvPr/>
        </p:nvGrpSpPr>
        <p:grpSpPr>
          <a:xfrm>
            <a:off x="5173858" y="4666310"/>
            <a:ext cx="900000" cy="1440000"/>
            <a:chOff x="7304356" y="343632"/>
            <a:chExt cx="900000" cy="1440000"/>
          </a:xfrm>
        </p:grpSpPr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CCB27534-599A-458F-852A-9AB7310CA7BD}"/>
                </a:ext>
              </a:extLst>
            </p:cNvPr>
            <p:cNvSpPr/>
            <p:nvPr/>
          </p:nvSpPr>
          <p:spPr>
            <a:xfrm>
              <a:off x="7304356" y="343632"/>
              <a:ext cx="900000" cy="1440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 anchorCtr="0"/>
            <a:lstStyle/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COMPRESSED OXYGEN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– : 2.2 : 5.1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1 x 10 Kg Cylinder</a:t>
              </a:r>
            </a:p>
          </p:txBody>
        </p:sp>
        <p:pic>
          <p:nvPicPr>
            <p:cNvPr id="138" name="Picture 137" descr="A yellow sign with black text&#10;&#10;Description automatically generated">
              <a:extLst>
                <a:ext uri="{FF2B5EF4-FFF2-40B4-BE49-F238E27FC236}">
                  <a16:creationId xmlns:a16="http://schemas.microsoft.com/office/drawing/2014/main" id="{CFEA1501-33AB-4B3E-924F-E3FB9DD9980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8356" y="1127582"/>
              <a:ext cx="612000" cy="612000"/>
            </a:xfrm>
            <a:prstGeom prst="rect">
              <a:avLst/>
            </a:prstGeom>
          </p:spPr>
        </p:pic>
      </p:grpSp>
      <p:sp>
        <p:nvSpPr>
          <p:cNvPr id="103" name="Rectangle 102">
            <a:extLst>
              <a:ext uri="{FF2B5EF4-FFF2-40B4-BE49-F238E27FC236}">
                <a16:creationId xmlns:a16="http://schemas.microsoft.com/office/drawing/2014/main" id="{B165AD00-5DD4-4DAB-9BEF-5D94934EBB0F}"/>
              </a:ext>
            </a:extLst>
          </p:cNvPr>
          <p:cNvSpPr/>
          <p:nvPr/>
        </p:nvSpPr>
        <p:spPr>
          <a:xfrm>
            <a:off x="5626741" y="4649282"/>
            <a:ext cx="9000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tlCol="0" anchor="ctr">
            <a:spAutoFit/>
          </a:bodyPr>
          <a:lstStyle/>
          <a:p>
            <a:pPr algn="l"/>
            <a:r>
              <a:rPr lang="en-AU" sz="1000" dirty="0">
                <a:latin typeface="Arial" panose="020B0604020202020204" pitchFamily="34" charset="0"/>
                <a:cs typeface="Arial" panose="020B0604020202020204" pitchFamily="34" charset="0"/>
              </a:rPr>
              <a:t>Gas cage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21AB5055-C19C-4102-8E3B-6641CDF9B352}"/>
              </a:ext>
            </a:extLst>
          </p:cNvPr>
          <p:cNvSpPr/>
          <p:nvPr/>
        </p:nvSpPr>
        <p:spPr>
          <a:xfrm>
            <a:off x="7631924" y="4649282"/>
            <a:ext cx="5400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 anchor="ctr">
            <a:noAutofit/>
          </a:bodyPr>
          <a:lstStyle/>
          <a:p>
            <a:r>
              <a:rPr lang="en-AU" sz="1000" dirty="0">
                <a:latin typeface="Arial" panose="020B0604020202020204" pitchFamily="34" charset="0"/>
                <a:cs typeface="Arial" panose="020B0604020202020204" pitchFamily="34" charset="0"/>
              </a:rPr>
              <a:t>Gas cage</a:t>
            </a:r>
          </a:p>
        </p:txBody>
      </p: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B52CB2F9-52F5-4B9F-85D9-956AA3D4B33A}"/>
              </a:ext>
            </a:extLst>
          </p:cNvPr>
          <p:cNvGrpSpPr/>
          <p:nvPr/>
        </p:nvGrpSpPr>
        <p:grpSpPr>
          <a:xfrm>
            <a:off x="3873199" y="3138369"/>
            <a:ext cx="900000" cy="1440000"/>
            <a:chOff x="115992" y="4604714"/>
            <a:chExt cx="900000" cy="1440000"/>
          </a:xfrm>
        </p:grpSpPr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76764A95-0614-4620-921D-4E7AE68F6E7C}"/>
                </a:ext>
              </a:extLst>
            </p:cNvPr>
            <p:cNvSpPr/>
            <p:nvPr/>
          </p:nvSpPr>
          <p:spPr>
            <a:xfrm>
              <a:off x="115992" y="4604714"/>
              <a:ext cx="900000" cy="1440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 anchorCtr="0"/>
            <a:lstStyle/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FLAKE CAUSTIC SODA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1 Tonne (20 Kg bags)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UN No 1823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PG II</a:t>
              </a:r>
            </a:p>
          </p:txBody>
        </p:sp>
        <p:pic>
          <p:nvPicPr>
            <p:cNvPr id="83" name="Picture 2">
              <a:extLst>
                <a:ext uri="{FF2B5EF4-FFF2-40B4-BE49-F238E27FC236}">
                  <a16:creationId xmlns:a16="http://schemas.microsoft.com/office/drawing/2014/main" id="{EEDC0C7D-67A5-4A5E-AD4C-0B84309F6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605" y="5399971"/>
              <a:ext cx="612774" cy="61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BCDDCEC5-CCD5-447C-A52A-C12E7F188BB2}"/>
              </a:ext>
            </a:extLst>
          </p:cNvPr>
          <p:cNvGrpSpPr/>
          <p:nvPr/>
        </p:nvGrpSpPr>
        <p:grpSpPr>
          <a:xfrm>
            <a:off x="8736912" y="3175888"/>
            <a:ext cx="900000" cy="1440000"/>
            <a:chOff x="3689725" y="2337286"/>
            <a:chExt cx="900000" cy="1440000"/>
          </a:xfrm>
        </p:grpSpPr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912D72A5-F6BC-44BA-8DE5-865B59E348E4}"/>
                </a:ext>
              </a:extLst>
            </p:cNvPr>
            <p:cNvSpPr/>
            <p:nvPr/>
          </p:nvSpPr>
          <p:spPr>
            <a:xfrm>
              <a:off x="3689725" y="2337286"/>
              <a:ext cx="900000" cy="1440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 anchorCtr="0"/>
            <a:lstStyle/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CARBON TETRACHLORIDE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PG II : 6.1 (a)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1 x 200L Drum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(240 Kg)</a:t>
              </a:r>
            </a:p>
          </p:txBody>
        </p:sp>
        <p:pic>
          <p:nvPicPr>
            <p:cNvPr id="153" name="Picture 152" descr="A close up of a logo&#10;&#10;Description automatically generated">
              <a:extLst>
                <a:ext uri="{FF2B5EF4-FFF2-40B4-BE49-F238E27FC236}">
                  <a16:creationId xmlns:a16="http://schemas.microsoft.com/office/drawing/2014/main" id="{F0C2C3B1-D742-4AC9-946B-EE87D2C85C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3725" y="3111286"/>
              <a:ext cx="612000" cy="612000"/>
            </a:xfrm>
            <a:prstGeom prst="rect">
              <a:avLst/>
            </a:prstGeom>
          </p:spPr>
        </p:pic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908731A7-BA48-4DD8-BF27-7AFF1298573D}"/>
              </a:ext>
            </a:extLst>
          </p:cNvPr>
          <p:cNvGrpSpPr/>
          <p:nvPr/>
        </p:nvGrpSpPr>
        <p:grpSpPr>
          <a:xfrm>
            <a:off x="7486155" y="3165232"/>
            <a:ext cx="900000" cy="1440000"/>
            <a:chOff x="3689725" y="4604714"/>
            <a:chExt cx="900000" cy="1440000"/>
          </a:xfrm>
        </p:grpSpPr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516AE63D-BDC2-45B2-9847-78B2732EA0B4}"/>
                </a:ext>
              </a:extLst>
            </p:cNvPr>
            <p:cNvSpPr/>
            <p:nvPr/>
          </p:nvSpPr>
          <p:spPr>
            <a:xfrm>
              <a:off x="3689725" y="4604714"/>
              <a:ext cx="900000" cy="1440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 anchorCtr="0"/>
            <a:lstStyle/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SODIUM CYANIDE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PG I : 6.1 (a)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1 x 50 Kg Drum</a:t>
              </a:r>
            </a:p>
          </p:txBody>
        </p:sp>
        <p:pic>
          <p:nvPicPr>
            <p:cNvPr id="159" name="Picture 158" descr="A close up of a logo&#10;&#10;Description automatically generated">
              <a:extLst>
                <a:ext uri="{FF2B5EF4-FFF2-40B4-BE49-F238E27FC236}">
                  <a16:creationId xmlns:a16="http://schemas.microsoft.com/office/drawing/2014/main" id="{78C909C8-0BF1-4F7E-B2CB-26B8AFFCCF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3725" y="5378714"/>
              <a:ext cx="612000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4804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64862543-CF73-4521-B100-7FF48F70BC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154" y="3182091"/>
            <a:ext cx="1243692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850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2874268" y="1493742"/>
            <a:ext cx="216000" cy="2317186"/>
          </a:xfrm>
          <a:prstGeom prst="rect">
            <a:avLst/>
          </a:prstGeom>
          <a:noFill/>
          <a:ln w="76200" cmpd="thickThin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Rectangle 22"/>
          <p:cNvSpPr/>
          <p:nvPr/>
        </p:nvSpPr>
        <p:spPr>
          <a:xfrm>
            <a:off x="6563671" y="2314623"/>
            <a:ext cx="1828800" cy="775855"/>
          </a:xfrm>
          <a:prstGeom prst="rect">
            <a:avLst/>
          </a:prstGeom>
          <a:noFill/>
          <a:ln w="76200" cmpd="thickThin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Rectangle: Rounded Corners 16"/>
          <p:cNvSpPr/>
          <p:nvPr/>
        </p:nvSpPr>
        <p:spPr>
          <a:xfrm>
            <a:off x="1149923" y="3819587"/>
            <a:ext cx="928254" cy="360000"/>
          </a:xfrm>
          <a:prstGeom prst="roundRect">
            <a:avLst/>
          </a:prstGeom>
          <a:pattFill prst="dashUpDiag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Rectangle: Rounded Corners 17"/>
          <p:cNvSpPr/>
          <p:nvPr/>
        </p:nvSpPr>
        <p:spPr>
          <a:xfrm>
            <a:off x="2518141" y="3819587"/>
            <a:ext cx="928254" cy="360000"/>
          </a:xfrm>
          <a:prstGeom prst="roundRect">
            <a:avLst/>
          </a:prstGeom>
          <a:pattFill prst="dashUpDiag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Rectangle: Rounded Corners 18"/>
          <p:cNvSpPr/>
          <p:nvPr/>
        </p:nvSpPr>
        <p:spPr>
          <a:xfrm>
            <a:off x="4741390" y="3819587"/>
            <a:ext cx="928254" cy="360000"/>
          </a:xfrm>
          <a:prstGeom prst="roundRect">
            <a:avLst/>
          </a:prstGeom>
          <a:pattFill prst="dashUpDiag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Rectangle: Rounded Corners 19"/>
          <p:cNvSpPr/>
          <p:nvPr/>
        </p:nvSpPr>
        <p:spPr>
          <a:xfrm>
            <a:off x="5832760" y="3819587"/>
            <a:ext cx="928254" cy="360000"/>
          </a:xfrm>
          <a:prstGeom prst="roundRect">
            <a:avLst/>
          </a:prstGeom>
          <a:pattFill prst="dashUpDiag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Rectangle: Rounded Corners 20"/>
          <p:cNvSpPr/>
          <p:nvPr/>
        </p:nvSpPr>
        <p:spPr>
          <a:xfrm>
            <a:off x="8146633" y="3819587"/>
            <a:ext cx="928254" cy="360000"/>
          </a:xfrm>
          <a:prstGeom prst="roundRect">
            <a:avLst/>
          </a:prstGeom>
          <a:pattFill prst="dashUpDiag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Rectangle: Rounded Corners 21"/>
          <p:cNvSpPr/>
          <p:nvPr/>
        </p:nvSpPr>
        <p:spPr>
          <a:xfrm>
            <a:off x="10377051" y="3819587"/>
            <a:ext cx="928254" cy="360000"/>
          </a:xfrm>
          <a:prstGeom prst="roundRect">
            <a:avLst/>
          </a:prstGeom>
          <a:pattFill prst="dashUpDiag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: Rounded Corners 8"/>
          <p:cNvSpPr/>
          <p:nvPr/>
        </p:nvSpPr>
        <p:spPr>
          <a:xfrm>
            <a:off x="1136073" y="1131792"/>
            <a:ext cx="928254" cy="360000"/>
          </a:xfrm>
          <a:prstGeom prst="roundRect">
            <a:avLst/>
          </a:prstGeom>
          <a:pattFill prst="dashUpDiag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: Rounded Corners 9"/>
          <p:cNvSpPr/>
          <p:nvPr/>
        </p:nvSpPr>
        <p:spPr>
          <a:xfrm>
            <a:off x="2518141" y="1131792"/>
            <a:ext cx="928254" cy="360000"/>
          </a:xfrm>
          <a:prstGeom prst="roundRect">
            <a:avLst/>
          </a:prstGeom>
          <a:pattFill prst="dashUpDiag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: Rounded Corners 10"/>
          <p:cNvSpPr/>
          <p:nvPr/>
        </p:nvSpPr>
        <p:spPr>
          <a:xfrm>
            <a:off x="4741390" y="1131792"/>
            <a:ext cx="928254" cy="360000"/>
          </a:xfrm>
          <a:prstGeom prst="roundRect">
            <a:avLst/>
          </a:prstGeom>
          <a:pattFill prst="dashUpDiag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Rectangle: Rounded Corners 11"/>
          <p:cNvSpPr/>
          <p:nvPr/>
        </p:nvSpPr>
        <p:spPr>
          <a:xfrm>
            <a:off x="5818910" y="1131792"/>
            <a:ext cx="928254" cy="360000"/>
          </a:xfrm>
          <a:prstGeom prst="roundRect">
            <a:avLst/>
          </a:prstGeom>
          <a:pattFill prst="dashUpDiag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Rectangle: Rounded Corners 12"/>
          <p:cNvSpPr/>
          <p:nvPr/>
        </p:nvSpPr>
        <p:spPr>
          <a:xfrm>
            <a:off x="8132783" y="1131792"/>
            <a:ext cx="928254" cy="360000"/>
          </a:xfrm>
          <a:prstGeom prst="roundRect">
            <a:avLst/>
          </a:prstGeom>
          <a:pattFill prst="dashUpDiag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Rectangle: Rounded Corners 13"/>
          <p:cNvSpPr/>
          <p:nvPr/>
        </p:nvSpPr>
        <p:spPr>
          <a:xfrm>
            <a:off x="10363201" y="1131792"/>
            <a:ext cx="928254" cy="360000"/>
          </a:xfrm>
          <a:prstGeom prst="roundRect">
            <a:avLst/>
          </a:prstGeom>
          <a:pattFill prst="dashUpDiag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2064327" y="1808933"/>
            <a:ext cx="1828800" cy="1787236"/>
          </a:xfrm>
          <a:prstGeom prst="rect">
            <a:avLst/>
          </a:prstGeom>
          <a:noFill/>
          <a:ln w="76200" cmpd="thickThin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Rectangle 3"/>
          <p:cNvSpPr>
            <a:spLocks noChangeAspect="1"/>
          </p:cNvSpPr>
          <p:nvPr/>
        </p:nvSpPr>
        <p:spPr>
          <a:xfrm>
            <a:off x="761999" y="1227040"/>
            <a:ext cx="1920000" cy="2880000"/>
          </a:xfrm>
          <a:prstGeom prst="rect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5" name="Rectangle 4"/>
          <p:cNvSpPr>
            <a:spLocks noChangeAspect="1"/>
          </p:cNvSpPr>
          <p:nvPr/>
        </p:nvSpPr>
        <p:spPr>
          <a:xfrm>
            <a:off x="3158835" y="1227040"/>
            <a:ext cx="3840000" cy="2880000"/>
          </a:xfrm>
          <a:prstGeom prst="rect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Rectangle 5"/>
          <p:cNvSpPr>
            <a:spLocks noChangeAspect="1"/>
          </p:cNvSpPr>
          <p:nvPr/>
        </p:nvSpPr>
        <p:spPr>
          <a:xfrm>
            <a:off x="7715671" y="1227040"/>
            <a:ext cx="3840000" cy="2880000"/>
          </a:xfrm>
          <a:prstGeom prst="rect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Rectangle: Rounded Corners 24"/>
          <p:cNvSpPr/>
          <p:nvPr/>
        </p:nvSpPr>
        <p:spPr>
          <a:xfrm>
            <a:off x="761999" y="1310169"/>
            <a:ext cx="387924" cy="268779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7" name="Smiley Face 26"/>
          <p:cNvSpPr>
            <a:spLocks noChangeAspect="1"/>
          </p:cNvSpPr>
          <p:nvPr/>
        </p:nvSpPr>
        <p:spPr>
          <a:xfrm rot="5242417">
            <a:off x="805383" y="1608797"/>
            <a:ext cx="360000" cy="360785"/>
          </a:xfrm>
          <a:prstGeom prst="smileyFac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29" name="Straight Connector 28"/>
          <p:cNvCxnSpPr/>
          <p:nvPr/>
        </p:nvCxnSpPr>
        <p:spPr>
          <a:xfrm>
            <a:off x="429208" y="431237"/>
            <a:ext cx="11131263" cy="18661"/>
          </a:xfrm>
          <a:prstGeom prst="line">
            <a:avLst/>
          </a:prstGeom>
          <a:ln w="76200" cmpd="sng">
            <a:solidFill>
              <a:srgbClr val="FFFF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3988459" y="2702684"/>
            <a:ext cx="1368000" cy="136800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>
              <a:noFill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988459" y="1289752"/>
            <a:ext cx="1368000" cy="136800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>
                <a:noFill/>
              </a:rPr>
              <a:t> </a:t>
            </a:r>
          </a:p>
        </p:txBody>
      </p:sp>
      <p:sp>
        <p:nvSpPr>
          <p:cNvPr id="52" name="Rectangle 51"/>
          <p:cNvSpPr/>
          <p:nvPr/>
        </p:nvSpPr>
        <p:spPr>
          <a:xfrm>
            <a:off x="5445094" y="2724457"/>
            <a:ext cx="1368000" cy="136800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>
              <a:noFill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467861" y="1311525"/>
            <a:ext cx="1368000" cy="136800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>
              <a:noFill/>
            </a:endParaRPr>
          </a:p>
        </p:txBody>
      </p:sp>
      <p:sp>
        <p:nvSpPr>
          <p:cNvPr id="55" name="Rectangle: Rounded Corners 54"/>
          <p:cNvSpPr/>
          <p:nvPr/>
        </p:nvSpPr>
        <p:spPr>
          <a:xfrm>
            <a:off x="8307641" y="2704381"/>
            <a:ext cx="1368000" cy="1368000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/>
              <a:t>8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4022366" y="1333876"/>
            <a:ext cx="1296000" cy="1290847"/>
            <a:chOff x="3741560" y="5397055"/>
            <a:chExt cx="1296000" cy="1290847"/>
          </a:xfrm>
        </p:grpSpPr>
        <p:sp>
          <p:nvSpPr>
            <p:cNvPr id="62" name="Oval 61"/>
            <p:cNvSpPr>
              <a:spLocks noChangeAspect="1"/>
            </p:cNvSpPr>
            <p:nvPr/>
          </p:nvSpPr>
          <p:spPr>
            <a:xfrm>
              <a:off x="4389560" y="6039902"/>
              <a:ext cx="648000" cy="64800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AU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63" name="Oval 62"/>
            <p:cNvSpPr>
              <a:spLocks noChangeAspect="1"/>
            </p:cNvSpPr>
            <p:nvPr/>
          </p:nvSpPr>
          <p:spPr>
            <a:xfrm>
              <a:off x="3741560" y="6039902"/>
              <a:ext cx="648000" cy="64800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AU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64" name="Oval 63"/>
            <p:cNvSpPr>
              <a:spLocks noChangeAspect="1"/>
            </p:cNvSpPr>
            <p:nvPr/>
          </p:nvSpPr>
          <p:spPr>
            <a:xfrm>
              <a:off x="4389560" y="5397055"/>
              <a:ext cx="648000" cy="64800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AU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65" name="Oval 64"/>
            <p:cNvSpPr>
              <a:spLocks noChangeAspect="1"/>
            </p:cNvSpPr>
            <p:nvPr/>
          </p:nvSpPr>
          <p:spPr>
            <a:xfrm>
              <a:off x="3741560" y="5400822"/>
              <a:ext cx="648000" cy="64800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AU" dirty="0">
                  <a:solidFill>
                    <a:srgbClr val="FF0000"/>
                  </a:solidFill>
                </a:rPr>
                <a:t>3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5481094" y="1355649"/>
            <a:ext cx="1296000" cy="1290847"/>
            <a:chOff x="3741560" y="5397055"/>
            <a:chExt cx="1296000" cy="1290847"/>
          </a:xfrm>
        </p:grpSpPr>
        <p:sp>
          <p:nvSpPr>
            <p:cNvPr id="67" name="Oval 66"/>
            <p:cNvSpPr>
              <a:spLocks noChangeAspect="1"/>
            </p:cNvSpPr>
            <p:nvPr/>
          </p:nvSpPr>
          <p:spPr>
            <a:xfrm>
              <a:off x="4389560" y="6039902"/>
              <a:ext cx="648000" cy="64800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AU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68" name="Oval 67"/>
            <p:cNvSpPr>
              <a:spLocks noChangeAspect="1"/>
            </p:cNvSpPr>
            <p:nvPr/>
          </p:nvSpPr>
          <p:spPr>
            <a:xfrm>
              <a:off x="3741560" y="6039902"/>
              <a:ext cx="648000" cy="64800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AU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69" name="Oval 68"/>
            <p:cNvSpPr>
              <a:spLocks noChangeAspect="1"/>
            </p:cNvSpPr>
            <p:nvPr/>
          </p:nvSpPr>
          <p:spPr>
            <a:xfrm>
              <a:off x="4389560" y="5397055"/>
              <a:ext cx="648000" cy="64800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AU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70" name="Oval 69"/>
            <p:cNvSpPr>
              <a:spLocks noChangeAspect="1"/>
            </p:cNvSpPr>
            <p:nvPr/>
          </p:nvSpPr>
          <p:spPr>
            <a:xfrm>
              <a:off x="3741560" y="5400822"/>
              <a:ext cx="648000" cy="64800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AU" dirty="0">
                  <a:solidFill>
                    <a:srgbClr val="FF0000"/>
                  </a:solidFill>
                </a:rPr>
                <a:t>3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4041642" y="2761659"/>
            <a:ext cx="1296000" cy="1290847"/>
            <a:chOff x="3741560" y="5397055"/>
            <a:chExt cx="1296000" cy="1290847"/>
          </a:xfrm>
        </p:grpSpPr>
        <p:sp>
          <p:nvSpPr>
            <p:cNvPr id="72" name="Oval 71"/>
            <p:cNvSpPr>
              <a:spLocks noChangeAspect="1"/>
            </p:cNvSpPr>
            <p:nvPr/>
          </p:nvSpPr>
          <p:spPr>
            <a:xfrm>
              <a:off x="4389560" y="6039902"/>
              <a:ext cx="648000" cy="64800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AU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73" name="Oval 72"/>
            <p:cNvSpPr>
              <a:spLocks noChangeAspect="1"/>
            </p:cNvSpPr>
            <p:nvPr/>
          </p:nvSpPr>
          <p:spPr>
            <a:xfrm>
              <a:off x="3741560" y="6039902"/>
              <a:ext cx="648000" cy="64800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AU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74" name="Oval 73"/>
            <p:cNvSpPr>
              <a:spLocks noChangeAspect="1"/>
            </p:cNvSpPr>
            <p:nvPr/>
          </p:nvSpPr>
          <p:spPr>
            <a:xfrm>
              <a:off x="4389560" y="5397055"/>
              <a:ext cx="648000" cy="64800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AU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75" name="Oval 74"/>
            <p:cNvSpPr>
              <a:spLocks noChangeAspect="1"/>
            </p:cNvSpPr>
            <p:nvPr/>
          </p:nvSpPr>
          <p:spPr>
            <a:xfrm>
              <a:off x="3741560" y="5400822"/>
              <a:ext cx="648000" cy="64800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AU" dirty="0">
                  <a:solidFill>
                    <a:srgbClr val="FF0000"/>
                  </a:solidFill>
                </a:rPr>
                <a:t>3</a:t>
              </a: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5513669" y="2754551"/>
            <a:ext cx="1296000" cy="1290847"/>
            <a:chOff x="3741560" y="5397055"/>
            <a:chExt cx="1296000" cy="1290847"/>
          </a:xfrm>
        </p:grpSpPr>
        <p:sp>
          <p:nvSpPr>
            <p:cNvPr id="77" name="Oval 76"/>
            <p:cNvSpPr>
              <a:spLocks noChangeAspect="1"/>
            </p:cNvSpPr>
            <p:nvPr/>
          </p:nvSpPr>
          <p:spPr>
            <a:xfrm>
              <a:off x="4389560" y="6039902"/>
              <a:ext cx="648000" cy="64800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AU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78" name="Oval 77"/>
            <p:cNvSpPr>
              <a:spLocks noChangeAspect="1"/>
            </p:cNvSpPr>
            <p:nvPr/>
          </p:nvSpPr>
          <p:spPr>
            <a:xfrm>
              <a:off x="3741560" y="6039902"/>
              <a:ext cx="648000" cy="64800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AU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79" name="Oval 78"/>
            <p:cNvSpPr>
              <a:spLocks noChangeAspect="1"/>
            </p:cNvSpPr>
            <p:nvPr/>
          </p:nvSpPr>
          <p:spPr>
            <a:xfrm>
              <a:off x="4389560" y="5397055"/>
              <a:ext cx="648000" cy="64800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AU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80" name="Oval 79"/>
            <p:cNvSpPr>
              <a:spLocks noChangeAspect="1"/>
            </p:cNvSpPr>
            <p:nvPr/>
          </p:nvSpPr>
          <p:spPr>
            <a:xfrm>
              <a:off x="3741560" y="5400822"/>
              <a:ext cx="648000" cy="64800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AU" dirty="0">
                  <a:solidFill>
                    <a:srgbClr val="FF0000"/>
                  </a:solidFill>
                </a:rPr>
                <a:t>3</a:t>
              </a:r>
            </a:p>
          </p:txBody>
        </p:sp>
      </p:grpSp>
      <p:sp>
        <p:nvSpPr>
          <p:cNvPr id="81" name="Rectangle: Rounded Corners 80"/>
          <p:cNvSpPr/>
          <p:nvPr/>
        </p:nvSpPr>
        <p:spPr>
          <a:xfrm>
            <a:off x="9723696" y="2704381"/>
            <a:ext cx="1368000" cy="1368000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/>
              <a:t>8</a:t>
            </a:r>
          </a:p>
        </p:txBody>
      </p:sp>
      <p:sp>
        <p:nvSpPr>
          <p:cNvPr id="82" name="Rectangle: Rounded Corners 81"/>
          <p:cNvSpPr/>
          <p:nvPr/>
        </p:nvSpPr>
        <p:spPr>
          <a:xfrm>
            <a:off x="9723696" y="1299040"/>
            <a:ext cx="1368000" cy="1368000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/>
              <a:t>8</a:t>
            </a:r>
          </a:p>
        </p:txBody>
      </p:sp>
      <p:sp>
        <p:nvSpPr>
          <p:cNvPr id="83" name="Rectangle: Rounded Corners 82"/>
          <p:cNvSpPr/>
          <p:nvPr/>
        </p:nvSpPr>
        <p:spPr>
          <a:xfrm>
            <a:off x="8307641" y="1286066"/>
            <a:ext cx="1368000" cy="1368000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/>
              <a:t>8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3988508" y="621247"/>
            <a:ext cx="2313205" cy="375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16 x 200L White Spirit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7715671" y="624290"/>
            <a:ext cx="384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4 x 1000L Sodium Hydroxide 46%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16807679-0992-4763-8671-8CA805697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7375" y="5399347"/>
            <a:ext cx="1440000" cy="108526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0155E546-2AF2-4487-8F82-8E50E5CF5FDB}"/>
              </a:ext>
            </a:extLst>
          </p:cNvPr>
          <p:cNvGrpSpPr/>
          <p:nvPr/>
        </p:nvGrpSpPr>
        <p:grpSpPr>
          <a:xfrm>
            <a:off x="2415613" y="5399347"/>
            <a:ext cx="1440000" cy="1080000"/>
            <a:chOff x="2547168" y="5399347"/>
            <a:chExt cx="1440000" cy="1080000"/>
          </a:xfrm>
        </p:grpSpPr>
        <p:pic>
          <p:nvPicPr>
            <p:cNvPr id="54" name="Picture 2" descr="http://vic.amieu.net/files/EMERGENCY_INFORMATION_PANEL_SODIUM_HYDROXIDE_SOLUTION.png">
              <a:extLst>
                <a:ext uri="{FF2B5EF4-FFF2-40B4-BE49-F238E27FC236}">
                  <a16:creationId xmlns:a16="http://schemas.microsoft.com/office/drawing/2014/main" id="{ABAD6700-C81E-4FED-B15D-05B04EE44F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7168" y="5399347"/>
              <a:ext cx="1440000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48E322B3-3AF5-4119-B9C5-288357E3A0F7}"/>
                </a:ext>
              </a:extLst>
            </p:cNvPr>
            <p:cNvSpPr/>
            <p:nvPr/>
          </p:nvSpPr>
          <p:spPr>
            <a:xfrm>
              <a:off x="3297523" y="6226295"/>
              <a:ext cx="584463" cy="18466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600" b="1" dirty="0">
                  <a:latin typeface="Arial" panose="020B0604020202020204" pitchFamily="34" charset="0"/>
                  <a:cs typeface="Arial" panose="020B0604020202020204" pitchFamily="34" charset="0"/>
                </a:rPr>
                <a:t>XYZ CHEMICAL COMPANY</a:t>
              </a:r>
              <a:endParaRPr lang="en-AU" sz="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65D6365-E1F8-4F6C-BF75-6E99C4923162}"/>
              </a:ext>
            </a:extLst>
          </p:cNvPr>
          <p:cNvGrpSpPr/>
          <p:nvPr/>
        </p:nvGrpSpPr>
        <p:grpSpPr>
          <a:xfrm>
            <a:off x="429787" y="5399347"/>
            <a:ext cx="1440000" cy="1080000"/>
            <a:chOff x="429787" y="5399347"/>
            <a:chExt cx="1440000" cy="1080000"/>
          </a:xfrm>
        </p:grpSpPr>
        <p:pic>
          <p:nvPicPr>
            <p:cNvPr id="58" name="Picture 2" descr="http://vic.amieu.net/files/EMERGENCY_INFORMATION_PANEL_SODIUM_HYDROXIDE_SOLUTION.png">
              <a:extLst>
                <a:ext uri="{FF2B5EF4-FFF2-40B4-BE49-F238E27FC236}">
                  <a16:creationId xmlns:a16="http://schemas.microsoft.com/office/drawing/2014/main" id="{FA06DE2B-8FC4-42C1-97B3-77877BB939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787" y="5399347"/>
              <a:ext cx="1440000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1DAAE993-6377-4872-8CFB-20860AAA099A}"/>
                </a:ext>
              </a:extLst>
            </p:cNvPr>
            <p:cNvSpPr/>
            <p:nvPr/>
          </p:nvSpPr>
          <p:spPr>
            <a:xfrm>
              <a:off x="1174321" y="6226295"/>
              <a:ext cx="584463" cy="18466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600" b="1" dirty="0">
                  <a:latin typeface="Arial" panose="020B0604020202020204" pitchFamily="34" charset="0"/>
                  <a:cs typeface="Arial" panose="020B0604020202020204" pitchFamily="34" charset="0"/>
                </a:rPr>
                <a:t>XYZ CHEMICAL COMPANY</a:t>
              </a:r>
              <a:endParaRPr lang="en-AU" sz="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9" name="Picture 88">
            <a:extLst>
              <a:ext uri="{FF2B5EF4-FFF2-40B4-BE49-F238E27FC236}">
                <a16:creationId xmlns:a16="http://schemas.microsoft.com/office/drawing/2014/main" id="{CB4C5EF1-1200-4133-A158-79FF90B005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201" y="5399347"/>
            <a:ext cx="1440000" cy="1085261"/>
          </a:xfrm>
          <a:prstGeom prst="rect">
            <a:avLst/>
          </a:prstGeom>
        </p:spPr>
      </p:pic>
      <p:grpSp>
        <p:nvGrpSpPr>
          <p:cNvPr id="96" name="Group 95">
            <a:extLst>
              <a:ext uri="{FF2B5EF4-FFF2-40B4-BE49-F238E27FC236}">
                <a16:creationId xmlns:a16="http://schemas.microsoft.com/office/drawing/2014/main" id="{375B314F-15C9-483C-9112-6E44AEBBDA61}"/>
              </a:ext>
            </a:extLst>
          </p:cNvPr>
          <p:cNvGrpSpPr/>
          <p:nvPr/>
        </p:nvGrpSpPr>
        <p:grpSpPr>
          <a:xfrm>
            <a:off x="6389407" y="5399347"/>
            <a:ext cx="1442142" cy="1080000"/>
            <a:chOff x="4517677" y="1615864"/>
            <a:chExt cx="1442142" cy="1080000"/>
          </a:xfrm>
        </p:grpSpPr>
        <p:pic>
          <p:nvPicPr>
            <p:cNvPr id="97" name="Picture 96">
              <a:extLst>
                <a:ext uri="{FF2B5EF4-FFF2-40B4-BE49-F238E27FC236}">
                  <a16:creationId xmlns:a16="http://schemas.microsoft.com/office/drawing/2014/main" id="{5B867E7B-2284-410F-8062-EB571228BE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7632" y="1667168"/>
              <a:ext cx="612000" cy="612000"/>
            </a:xfrm>
            <a:prstGeom prst="rect">
              <a:avLst/>
            </a:prstGeom>
          </p:spPr>
        </p:pic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DF672A2F-3A2E-4D1B-A86D-D509FD2B836F}"/>
                </a:ext>
              </a:extLst>
            </p:cNvPr>
            <p:cNvSpPr/>
            <p:nvPr/>
          </p:nvSpPr>
          <p:spPr>
            <a:xfrm>
              <a:off x="4540001" y="1638811"/>
              <a:ext cx="672079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>
              <a:spAutoFit/>
            </a:bodyPr>
            <a:lstStyle/>
            <a:p>
              <a:r>
                <a:rPr lang="en-AU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TURPENTINE</a:t>
              </a:r>
            </a:p>
            <a:p>
              <a:r>
                <a:rPr lang="en-AU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SUBSTITUTE</a:t>
              </a: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1567FAF4-A2C1-4878-85B3-EBB639445A86}"/>
                </a:ext>
              </a:extLst>
            </p:cNvPr>
            <p:cNvSpPr/>
            <p:nvPr/>
          </p:nvSpPr>
          <p:spPr>
            <a:xfrm>
              <a:off x="4517677" y="1615864"/>
              <a:ext cx="1440000" cy="1080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0EB1FF1C-C630-4EFC-92F6-65792CC7DA76}"/>
                </a:ext>
              </a:extLst>
            </p:cNvPr>
            <p:cNvSpPr/>
            <p:nvPr/>
          </p:nvSpPr>
          <p:spPr>
            <a:xfrm>
              <a:off x="4517677" y="1937391"/>
              <a:ext cx="720000" cy="216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A437DEE9-B9CC-404E-BA3B-AA0009D12ACE}"/>
                </a:ext>
              </a:extLst>
            </p:cNvPr>
            <p:cNvSpPr/>
            <p:nvPr/>
          </p:nvSpPr>
          <p:spPr>
            <a:xfrm>
              <a:off x="4517677" y="2153391"/>
              <a:ext cx="720000" cy="216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F0F25B6B-F87F-40E0-94C7-F3E9D185100C}"/>
                </a:ext>
              </a:extLst>
            </p:cNvPr>
            <p:cNvSpPr/>
            <p:nvPr/>
          </p:nvSpPr>
          <p:spPr>
            <a:xfrm>
              <a:off x="4517677" y="2371428"/>
              <a:ext cx="720000" cy="324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AE2D9A6F-EA3C-4016-966B-4214C42970F3}"/>
                </a:ext>
              </a:extLst>
            </p:cNvPr>
            <p:cNvSpPr/>
            <p:nvPr/>
          </p:nvSpPr>
          <p:spPr>
            <a:xfrm>
              <a:off x="5239819" y="2369080"/>
              <a:ext cx="720000" cy="324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0086BBE8-3660-45EE-AA77-C527A601D819}"/>
                </a:ext>
              </a:extLst>
            </p:cNvPr>
            <p:cNvSpPr/>
            <p:nvPr/>
          </p:nvSpPr>
          <p:spPr>
            <a:xfrm>
              <a:off x="5310168" y="2466210"/>
              <a:ext cx="584463" cy="18466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600" b="1" dirty="0">
                  <a:latin typeface="Arial" panose="020B0604020202020204" pitchFamily="34" charset="0"/>
                  <a:cs typeface="Arial" panose="020B0604020202020204" pitchFamily="34" charset="0"/>
                </a:rPr>
                <a:t>ABC SOLVENT SUPPLIES</a:t>
              </a:r>
              <a:endParaRPr lang="en-AU" sz="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735D16F7-70E2-419D-B6F5-01E65BC16DA2}"/>
                </a:ext>
              </a:extLst>
            </p:cNvPr>
            <p:cNvSpPr txBox="1"/>
            <p:nvPr/>
          </p:nvSpPr>
          <p:spPr>
            <a:xfrm>
              <a:off x="4567632" y="2370157"/>
              <a:ext cx="609141" cy="3231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AU" sz="500" b="1" kern="1000" dirty="0">
                  <a:latin typeface="Arial Narrow" panose="020B0606020202030204" pitchFamily="34" charset="0"/>
                </a:rPr>
                <a:t>IN EMERGENCY DIAL</a:t>
              </a:r>
            </a:p>
            <a:p>
              <a:r>
                <a:rPr lang="en-AU" sz="800" b="1" kern="1000" dirty="0">
                  <a:latin typeface="Arial Narrow" panose="020B0606020202030204" pitchFamily="34" charset="0"/>
                </a:rPr>
                <a:t>000, POLICE or</a:t>
              </a:r>
            </a:p>
            <a:p>
              <a:r>
                <a:rPr lang="en-AU" sz="800" b="1" kern="1000" dirty="0">
                  <a:latin typeface="Arial Narrow" panose="020B0606020202030204" pitchFamily="34" charset="0"/>
                </a:rPr>
                <a:t>FIRE BRIGADE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51023F63-093A-45C1-BEA7-D388E7BCCDA3}"/>
                </a:ext>
              </a:extLst>
            </p:cNvPr>
            <p:cNvSpPr txBox="1"/>
            <p:nvPr/>
          </p:nvSpPr>
          <p:spPr>
            <a:xfrm>
              <a:off x="4567632" y="1973168"/>
              <a:ext cx="243519" cy="4296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50000"/>
                </a:lnSpc>
              </a:pPr>
              <a:r>
                <a:rPr lang="en-AU" sz="500" b="1" kern="1000" dirty="0">
                  <a:latin typeface="Arial Narrow" panose="020B0606020202030204" pitchFamily="34" charset="0"/>
                </a:rPr>
                <a:t>UN No. </a:t>
              </a: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97DEFD4C-8133-4007-8287-2B1C99B6910D}"/>
                </a:ext>
              </a:extLst>
            </p:cNvPr>
            <p:cNvSpPr/>
            <p:nvPr/>
          </p:nvSpPr>
          <p:spPr>
            <a:xfrm>
              <a:off x="4785599" y="1902929"/>
              <a:ext cx="423193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AU" b="1" kern="1000" dirty="0">
                  <a:latin typeface="Arial Narrow" panose="020B0606020202030204" pitchFamily="34" charset="0"/>
                </a:rPr>
                <a:t>1300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F6B603FE-3400-4CEF-8FCA-BEC39968DCF7}"/>
                </a:ext>
              </a:extLst>
            </p:cNvPr>
            <p:cNvSpPr txBox="1"/>
            <p:nvPr/>
          </p:nvSpPr>
          <p:spPr>
            <a:xfrm>
              <a:off x="4558252" y="2198289"/>
              <a:ext cx="280448" cy="4296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50000"/>
                </a:lnSpc>
              </a:pPr>
              <a:r>
                <a:rPr lang="en-AU" sz="500" b="1" kern="1000" dirty="0">
                  <a:latin typeface="Arial Narrow" panose="020B0606020202030204" pitchFamily="34" charset="0"/>
                </a:rPr>
                <a:t>HAZCHEM</a:t>
              </a: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C10ED3E6-968B-48ED-A8FC-AF4C60FCA4B9}"/>
                </a:ext>
              </a:extLst>
            </p:cNvPr>
            <p:cNvSpPr/>
            <p:nvPr/>
          </p:nvSpPr>
          <p:spPr>
            <a:xfrm>
              <a:off x="4880977" y="2125669"/>
              <a:ext cx="232436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AU" b="1" kern="1000" dirty="0">
                  <a:latin typeface="Arial Narrow" panose="020B0606020202030204" pitchFamily="34" charset="0"/>
                </a:rPr>
                <a:t>3Y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6C17AEE0-FF26-45F8-BF6D-01C6A638BC7B}"/>
                </a:ext>
              </a:extLst>
            </p:cNvPr>
            <p:cNvSpPr txBox="1"/>
            <p:nvPr/>
          </p:nvSpPr>
          <p:spPr>
            <a:xfrm>
              <a:off x="5310168" y="2416069"/>
              <a:ext cx="543541" cy="4296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50000"/>
                </a:lnSpc>
              </a:pPr>
              <a:r>
                <a:rPr lang="en-AU" sz="500" b="1" kern="1000" dirty="0">
                  <a:latin typeface="Arial Narrow" panose="020B0606020202030204" pitchFamily="34" charset="0"/>
                </a:rPr>
                <a:t>SPECIALIST ADVICE</a:t>
              </a: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ADB3CCA8-D82C-4051-A8AF-10812C217510}"/>
              </a:ext>
            </a:extLst>
          </p:cNvPr>
          <p:cNvGrpSpPr/>
          <p:nvPr/>
        </p:nvGrpSpPr>
        <p:grpSpPr>
          <a:xfrm>
            <a:off x="4401439" y="5399347"/>
            <a:ext cx="1442142" cy="1080000"/>
            <a:chOff x="4517677" y="1615864"/>
            <a:chExt cx="1442142" cy="1080000"/>
          </a:xfrm>
        </p:grpSpPr>
        <p:pic>
          <p:nvPicPr>
            <p:cNvPr id="115" name="Picture 114">
              <a:extLst>
                <a:ext uri="{FF2B5EF4-FFF2-40B4-BE49-F238E27FC236}">
                  <a16:creationId xmlns:a16="http://schemas.microsoft.com/office/drawing/2014/main" id="{E829F022-C2F0-4A69-91FE-E663670D75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7632" y="1667168"/>
              <a:ext cx="612000" cy="612000"/>
            </a:xfrm>
            <a:prstGeom prst="rect">
              <a:avLst/>
            </a:prstGeom>
          </p:spPr>
        </p:pic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3619D28E-8BC6-42FB-A98C-20EC9335DBF1}"/>
                </a:ext>
              </a:extLst>
            </p:cNvPr>
            <p:cNvSpPr/>
            <p:nvPr/>
          </p:nvSpPr>
          <p:spPr>
            <a:xfrm>
              <a:off x="4540001" y="1638811"/>
              <a:ext cx="672079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>
              <a:spAutoFit/>
            </a:bodyPr>
            <a:lstStyle/>
            <a:p>
              <a:r>
                <a:rPr lang="en-AU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TURPENTINE</a:t>
              </a:r>
            </a:p>
            <a:p>
              <a:r>
                <a:rPr lang="en-AU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SUBSTITUTE</a:t>
              </a: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25289CC0-B62D-4291-A08E-339DDAA205DE}"/>
                </a:ext>
              </a:extLst>
            </p:cNvPr>
            <p:cNvSpPr/>
            <p:nvPr/>
          </p:nvSpPr>
          <p:spPr>
            <a:xfrm>
              <a:off x="4517677" y="1615864"/>
              <a:ext cx="1440000" cy="1080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1F34D143-409C-4434-A0D5-282E57A098EC}"/>
                </a:ext>
              </a:extLst>
            </p:cNvPr>
            <p:cNvSpPr/>
            <p:nvPr/>
          </p:nvSpPr>
          <p:spPr>
            <a:xfrm>
              <a:off x="4517677" y="1937391"/>
              <a:ext cx="720000" cy="216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24585DE5-D10B-48EC-B4AB-59E5E4A04CF4}"/>
                </a:ext>
              </a:extLst>
            </p:cNvPr>
            <p:cNvSpPr/>
            <p:nvPr/>
          </p:nvSpPr>
          <p:spPr>
            <a:xfrm>
              <a:off x="4517677" y="2153391"/>
              <a:ext cx="720000" cy="216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D7277B4E-51A9-40EA-B60D-C93F53AE8A7A}"/>
                </a:ext>
              </a:extLst>
            </p:cNvPr>
            <p:cNvSpPr/>
            <p:nvPr/>
          </p:nvSpPr>
          <p:spPr>
            <a:xfrm>
              <a:off x="4517677" y="2371428"/>
              <a:ext cx="720000" cy="324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0A974AF9-0377-420C-BD21-35CEB0CA6020}"/>
                </a:ext>
              </a:extLst>
            </p:cNvPr>
            <p:cNvSpPr/>
            <p:nvPr/>
          </p:nvSpPr>
          <p:spPr>
            <a:xfrm>
              <a:off x="5239819" y="2369080"/>
              <a:ext cx="720000" cy="324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054642F8-08E3-4E60-B235-540B6A34DD5A}"/>
                </a:ext>
              </a:extLst>
            </p:cNvPr>
            <p:cNvSpPr/>
            <p:nvPr/>
          </p:nvSpPr>
          <p:spPr>
            <a:xfrm>
              <a:off x="5310168" y="2466210"/>
              <a:ext cx="584463" cy="18466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600" b="1" dirty="0">
                  <a:latin typeface="Arial" panose="020B0604020202020204" pitchFamily="34" charset="0"/>
                  <a:cs typeface="Arial" panose="020B0604020202020204" pitchFamily="34" charset="0"/>
                </a:rPr>
                <a:t>ABC SOLVENT SUPPLIES</a:t>
              </a:r>
              <a:endParaRPr lang="en-AU" sz="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43F7D83F-8527-4A7D-8072-67A13166AC72}"/>
                </a:ext>
              </a:extLst>
            </p:cNvPr>
            <p:cNvSpPr txBox="1"/>
            <p:nvPr/>
          </p:nvSpPr>
          <p:spPr>
            <a:xfrm>
              <a:off x="4567632" y="2370157"/>
              <a:ext cx="609141" cy="3231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AU" sz="500" b="1" kern="1000" dirty="0">
                  <a:latin typeface="Arial Narrow" panose="020B0606020202030204" pitchFamily="34" charset="0"/>
                </a:rPr>
                <a:t>IN EMERGENCY DIAL</a:t>
              </a:r>
            </a:p>
            <a:p>
              <a:r>
                <a:rPr lang="en-AU" sz="800" b="1" kern="1000" dirty="0">
                  <a:latin typeface="Arial Narrow" panose="020B0606020202030204" pitchFamily="34" charset="0"/>
                </a:rPr>
                <a:t>000, POLICE or</a:t>
              </a:r>
            </a:p>
            <a:p>
              <a:r>
                <a:rPr lang="en-AU" sz="800" b="1" kern="1000" dirty="0">
                  <a:latin typeface="Arial Narrow" panose="020B0606020202030204" pitchFamily="34" charset="0"/>
                </a:rPr>
                <a:t>FIRE BRIGADE</a:t>
              </a: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1179A78F-5241-4612-9845-6C428BBAC4D9}"/>
                </a:ext>
              </a:extLst>
            </p:cNvPr>
            <p:cNvSpPr txBox="1"/>
            <p:nvPr/>
          </p:nvSpPr>
          <p:spPr>
            <a:xfrm>
              <a:off x="4567632" y="1973168"/>
              <a:ext cx="243519" cy="4296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50000"/>
                </a:lnSpc>
              </a:pPr>
              <a:r>
                <a:rPr lang="en-AU" sz="500" b="1" kern="1000" dirty="0">
                  <a:latin typeface="Arial Narrow" panose="020B0606020202030204" pitchFamily="34" charset="0"/>
                </a:rPr>
                <a:t>UN No. </a:t>
              </a:r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87D3011C-C8AF-4A94-ABF1-C0AC41028ED9}"/>
                </a:ext>
              </a:extLst>
            </p:cNvPr>
            <p:cNvSpPr/>
            <p:nvPr/>
          </p:nvSpPr>
          <p:spPr>
            <a:xfrm>
              <a:off x="4785599" y="1902929"/>
              <a:ext cx="423193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AU" b="1" kern="1000" dirty="0">
                  <a:latin typeface="Arial Narrow" panose="020B0606020202030204" pitchFamily="34" charset="0"/>
                </a:rPr>
                <a:t>1300</a:t>
              </a: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D679623A-D604-4D66-A035-CCB27F8A8A45}"/>
                </a:ext>
              </a:extLst>
            </p:cNvPr>
            <p:cNvSpPr txBox="1"/>
            <p:nvPr/>
          </p:nvSpPr>
          <p:spPr>
            <a:xfrm>
              <a:off x="4558252" y="2198289"/>
              <a:ext cx="280448" cy="4296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50000"/>
                </a:lnSpc>
              </a:pPr>
              <a:r>
                <a:rPr lang="en-AU" sz="500" b="1" kern="1000" dirty="0">
                  <a:latin typeface="Arial Narrow" panose="020B0606020202030204" pitchFamily="34" charset="0"/>
                </a:rPr>
                <a:t>HAZCHEM</a:t>
              </a:r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C8F05FB1-3144-433F-BFA1-F4621270F457}"/>
                </a:ext>
              </a:extLst>
            </p:cNvPr>
            <p:cNvSpPr/>
            <p:nvPr/>
          </p:nvSpPr>
          <p:spPr>
            <a:xfrm>
              <a:off x="4880977" y="2125669"/>
              <a:ext cx="232436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AU" b="1" kern="1000" dirty="0">
                  <a:latin typeface="Arial Narrow" panose="020B0606020202030204" pitchFamily="34" charset="0"/>
                </a:rPr>
                <a:t>3Y</a:t>
              </a: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1468027B-7261-45B1-925C-16A225940C1D}"/>
                </a:ext>
              </a:extLst>
            </p:cNvPr>
            <p:cNvSpPr txBox="1"/>
            <p:nvPr/>
          </p:nvSpPr>
          <p:spPr>
            <a:xfrm>
              <a:off x="5310168" y="2416069"/>
              <a:ext cx="543541" cy="4296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50000"/>
                </a:lnSpc>
              </a:pPr>
              <a:r>
                <a:rPr lang="en-AU" sz="500" b="1" kern="1000" dirty="0">
                  <a:latin typeface="Arial Narrow" panose="020B0606020202030204" pitchFamily="34" charset="0"/>
                </a:rPr>
                <a:t>SPECIALIST ADVICE</a:t>
              </a:r>
            </a:p>
          </p:txBody>
        </p:sp>
      </p:grpSp>
      <p:pic>
        <p:nvPicPr>
          <p:cNvPr id="137" name="Picture 136">
            <a:extLst>
              <a:ext uri="{FF2B5EF4-FFF2-40B4-BE49-F238E27FC236}">
                <a16:creationId xmlns:a16="http://schemas.microsoft.com/office/drawing/2014/main" id="{2E6208CB-BEE1-417C-A3E0-E96C65E441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4240" y="4631864"/>
            <a:ext cx="612000" cy="612000"/>
          </a:xfrm>
          <a:prstGeom prst="rect">
            <a:avLst/>
          </a:prstGeom>
        </p:spPr>
      </p:pic>
      <p:pic>
        <p:nvPicPr>
          <p:cNvPr id="138" name="Picture 137">
            <a:extLst>
              <a:ext uri="{FF2B5EF4-FFF2-40B4-BE49-F238E27FC236}">
                <a16:creationId xmlns:a16="http://schemas.microsoft.com/office/drawing/2014/main" id="{8D65A518-0F16-4433-8CD3-1153FF0B9B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9180" y="4631864"/>
            <a:ext cx="612000" cy="612000"/>
          </a:xfrm>
          <a:prstGeom prst="rect">
            <a:avLst/>
          </a:prstGeom>
        </p:spPr>
      </p:pic>
      <p:pic>
        <p:nvPicPr>
          <p:cNvPr id="139" name="Picture 2">
            <a:extLst>
              <a:ext uri="{FF2B5EF4-FFF2-40B4-BE49-F238E27FC236}">
                <a16:creationId xmlns:a16="http://schemas.microsoft.com/office/drawing/2014/main" id="{D0A22E6D-FF45-4195-BBE3-0FC6DB958B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212" y="4631864"/>
            <a:ext cx="612774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" name="Picture 2">
            <a:extLst>
              <a:ext uri="{FF2B5EF4-FFF2-40B4-BE49-F238E27FC236}">
                <a16:creationId xmlns:a16="http://schemas.microsoft.com/office/drawing/2014/main" id="{1E82EFDF-F6DA-4813-A691-7786A02F50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44" y="4631864"/>
            <a:ext cx="612774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" name="Picture 2">
            <a:extLst>
              <a:ext uri="{FF2B5EF4-FFF2-40B4-BE49-F238E27FC236}">
                <a16:creationId xmlns:a16="http://schemas.microsoft.com/office/drawing/2014/main" id="{0192DCDA-450A-4E39-AF26-224AEBF9EA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378" y="4631864"/>
            <a:ext cx="612774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" name="Picture 2">
            <a:extLst>
              <a:ext uri="{FF2B5EF4-FFF2-40B4-BE49-F238E27FC236}">
                <a16:creationId xmlns:a16="http://schemas.microsoft.com/office/drawing/2014/main" id="{DA3849FA-D704-407B-A07C-82BE749B23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046" y="4631864"/>
            <a:ext cx="612774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" name="Picture 142">
            <a:extLst>
              <a:ext uri="{FF2B5EF4-FFF2-40B4-BE49-F238E27FC236}">
                <a16:creationId xmlns:a16="http://schemas.microsoft.com/office/drawing/2014/main" id="{0D554299-92B1-4BF5-9EB4-B58F7DE1B0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000" y="4631864"/>
            <a:ext cx="612000" cy="612000"/>
          </a:xfrm>
          <a:prstGeom prst="rect">
            <a:avLst/>
          </a:prstGeom>
        </p:spPr>
      </p:pic>
      <p:pic>
        <p:nvPicPr>
          <p:cNvPr id="144" name="Picture 143">
            <a:extLst>
              <a:ext uri="{FF2B5EF4-FFF2-40B4-BE49-F238E27FC236}">
                <a16:creationId xmlns:a16="http://schemas.microsoft.com/office/drawing/2014/main" id="{65295039-7746-4B43-85AB-D67DA43BBB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880" y="4631864"/>
            <a:ext cx="612000" cy="612000"/>
          </a:xfrm>
          <a:prstGeom prst="rect">
            <a:avLst/>
          </a:prstGeom>
        </p:spPr>
      </p:pic>
      <p:pic>
        <p:nvPicPr>
          <p:cNvPr id="145" name="Picture 144">
            <a:extLst>
              <a:ext uri="{FF2B5EF4-FFF2-40B4-BE49-F238E27FC236}">
                <a16:creationId xmlns:a16="http://schemas.microsoft.com/office/drawing/2014/main" id="{75E64EDC-B6BF-40DE-91D4-3850FCE3F8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060" y="4631864"/>
            <a:ext cx="612000" cy="612000"/>
          </a:xfrm>
          <a:prstGeom prst="rect">
            <a:avLst/>
          </a:prstGeom>
        </p:spPr>
      </p:pic>
      <p:pic>
        <p:nvPicPr>
          <p:cNvPr id="146" name="Picture 145">
            <a:extLst>
              <a:ext uri="{FF2B5EF4-FFF2-40B4-BE49-F238E27FC236}">
                <a16:creationId xmlns:a16="http://schemas.microsoft.com/office/drawing/2014/main" id="{E46F44C8-1097-4639-B774-52669810C6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940" y="4631864"/>
            <a:ext cx="612000" cy="612000"/>
          </a:xfrm>
          <a:prstGeom prst="rect">
            <a:avLst/>
          </a:prstGeom>
        </p:spPr>
      </p:pic>
      <p:pic>
        <p:nvPicPr>
          <p:cNvPr id="147" name="Picture 146">
            <a:extLst>
              <a:ext uri="{FF2B5EF4-FFF2-40B4-BE49-F238E27FC236}">
                <a16:creationId xmlns:a16="http://schemas.microsoft.com/office/drawing/2014/main" id="{1DB61B38-B3CE-40CF-93EE-9BEEAF3EA1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9305" y="4631864"/>
            <a:ext cx="612000" cy="612000"/>
          </a:xfrm>
          <a:prstGeom prst="rect">
            <a:avLst/>
          </a:prstGeom>
        </p:spPr>
      </p:pic>
      <p:pic>
        <p:nvPicPr>
          <p:cNvPr id="148" name="Picture 147">
            <a:extLst>
              <a:ext uri="{FF2B5EF4-FFF2-40B4-BE49-F238E27FC236}">
                <a16:creationId xmlns:a16="http://schemas.microsoft.com/office/drawing/2014/main" id="{FB1D1497-5675-4757-B79C-17DEB373BE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4120" y="4631864"/>
            <a:ext cx="61200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95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64862543-CF73-4521-B100-7FF48F70BC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154" y="3182091"/>
            <a:ext cx="1243692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145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2874268" y="1970809"/>
            <a:ext cx="216000" cy="2317186"/>
          </a:xfrm>
          <a:prstGeom prst="rect">
            <a:avLst/>
          </a:prstGeom>
          <a:noFill/>
          <a:ln w="76200" cmpd="thickThin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Rectangle 22"/>
          <p:cNvSpPr/>
          <p:nvPr/>
        </p:nvSpPr>
        <p:spPr>
          <a:xfrm>
            <a:off x="6563671" y="2791690"/>
            <a:ext cx="1828800" cy="775855"/>
          </a:xfrm>
          <a:prstGeom prst="rect">
            <a:avLst/>
          </a:prstGeom>
          <a:noFill/>
          <a:ln w="76200" cmpd="thickThin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Rectangle: Rounded Corners 16"/>
          <p:cNvSpPr/>
          <p:nvPr/>
        </p:nvSpPr>
        <p:spPr>
          <a:xfrm>
            <a:off x="1149923" y="4296654"/>
            <a:ext cx="928254" cy="360000"/>
          </a:xfrm>
          <a:prstGeom prst="roundRect">
            <a:avLst/>
          </a:prstGeom>
          <a:pattFill prst="dashUpDiag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Rectangle: Rounded Corners 17"/>
          <p:cNvSpPr/>
          <p:nvPr/>
        </p:nvSpPr>
        <p:spPr>
          <a:xfrm>
            <a:off x="2518141" y="4296654"/>
            <a:ext cx="928254" cy="360000"/>
          </a:xfrm>
          <a:prstGeom prst="roundRect">
            <a:avLst/>
          </a:prstGeom>
          <a:pattFill prst="dashUpDiag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Rectangle: Rounded Corners 18"/>
          <p:cNvSpPr/>
          <p:nvPr/>
        </p:nvSpPr>
        <p:spPr>
          <a:xfrm>
            <a:off x="4741390" y="4296654"/>
            <a:ext cx="928254" cy="360000"/>
          </a:xfrm>
          <a:prstGeom prst="roundRect">
            <a:avLst/>
          </a:prstGeom>
          <a:pattFill prst="dashUpDiag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Rectangle: Rounded Corners 19"/>
          <p:cNvSpPr/>
          <p:nvPr/>
        </p:nvSpPr>
        <p:spPr>
          <a:xfrm>
            <a:off x="5832760" y="4296654"/>
            <a:ext cx="928254" cy="360000"/>
          </a:xfrm>
          <a:prstGeom prst="roundRect">
            <a:avLst/>
          </a:prstGeom>
          <a:pattFill prst="dashUpDiag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Rectangle: Rounded Corners 20"/>
          <p:cNvSpPr/>
          <p:nvPr/>
        </p:nvSpPr>
        <p:spPr>
          <a:xfrm>
            <a:off x="8146633" y="4296654"/>
            <a:ext cx="928254" cy="360000"/>
          </a:xfrm>
          <a:prstGeom prst="roundRect">
            <a:avLst/>
          </a:prstGeom>
          <a:pattFill prst="dashUpDiag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Rectangle: Rounded Corners 21"/>
          <p:cNvSpPr/>
          <p:nvPr/>
        </p:nvSpPr>
        <p:spPr>
          <a:xfrm>
            <a:off x="10377051" y="4296654"/>
            <a:ext cx="928254" cy="360000"/>
          </a:xfrm>
          <a:prstGeom prst="roundRect">
            <a:avLst/>
          </a:prstGeom>
          <a:pattFill prst="dashUpDiag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: Rounded Corners 8"/>
          <p:cNvSpPr/>
          <p:nvPr/>
        </p:nvSpPr>
        <p:spPr>
          <a:xfrm>
            <a:off x="1136073" y="1608859"/>
            <a:ext cx="928254" cy="360000"/>
          </a:xfrm>
          <a:prstGeom prst="roundRect">
            <a:avLst/>
          </a:prstGeom>
          <a:pattFill prst="dashUpDiag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: Rounded Corners 9"/>
          <p:cNvSpPr/>
          <p:nvPr/>
        </p:nvSpPr>
        <p:spPr>
          <a:xfrm>
            <a:off x="2518141" y="1608859"/>
            <a:ext cx="928254" cy="360000"/>
          </a:xfrm>
          <a:prstGeom prst="roundRect">
            <a:avLst/>
          </a:prstGeom>
          <a:pattFill prst="dashUpDiag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: Rounded Corners 10"/>
          <p:cNvSpPr/>
          <p:nvPr/>
        </p:nvSpPr>
        <p:spPr>
          <a:xfrm>
            <a:off x="4741390" y="1608859"/>
            <a:ext cx="928254" cy="360000"/>
          </a:xfrm>
          <a:prstGeom prst="roundRect">
            <a:avLst/>
          </a:prstGeom>
          <a:pattFill prst="dashUpDiag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Rectangle: Rounded Corners 11"/>
          <p:cNvSpPr/>
          <p:nvPr/>
        </p:nvSpPr>
        <p:spPr>
          <a:xfrm>
            <a:off x="5818910" y="1608859"/>
            <a:ext cx="928254" cy="360000"/>
          </a:xfrm>
          <a:prstGeom prst="roundRect">
            <a:avLst/>
          </a:prstGeom>
          <a:pattFill prst="dashUpDiag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Rectangle: Rounded Corners 12"/>
          <p:cNvSpPr/>
          <p:nvPr/>
        </p:nvSpPr>
        <p:spPr>
          <a:xfrm>
            <a:off x="8132783" y="1608859"/>
            <a:ext cx="928254" cy="360000"/>
          </a:xfrm>
          <a:prstGeom prst="roundRect">
            <a:avLst/>
          </a:prstGeom>
          <a:pattFill prst="dashUpDiag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Rectangle: Rounded Corners 13"/>
          <p:cNvSpPr/>
          <p:nvPr/>
        </p:nvSpPr>
        <p:spPr>
          <a:xfrm>
            <a:off x="10363201" y="1608859"/>
            <a:ext cx="928254" cy="360000"/>
          </a:xfrm>
          <a:prstGeom prst="roundRect">
            <a:avLst/>
          </a:prstGeom>
          <a:pattFill prst="dashUpDiag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2064327" y="2286000"/>
            <a:ext cx="1828800" cy="1787236"/>
          </a:xfrm>
          <a:prstGeom prst="rect">
            <a:avLst/>
          </a:prstGeom>
          <a:noFill/>
          <a:ln w="76200" cmpd="thickThin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Rectangle 3"/>
          <p:cNvSpPr>
            <a:spLocks noChangeAspect="1"/>
          </p:cNvSpPr>
          <p:nvPr/>
        </p:nvSpPr>
        <p:spPr>
          <a:xfrm>
            <a:off x="761999" y="1704107"/>
            <a:ext cx="1920000" cy="2880000"/>
          </a:xfrm>
          <a:prstGeom prst="rect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5" name="Rectangle 4"/>
          <p:cNvSpPr>
            <a:spLocks noChangeAspect="1"/>
          </p:cNvSpPr>
          <p:nvPr/>
        </p:nvSpPr>
        <p:spPr>
          <a:xfrm>
            <a:off x="3158835" y="1704107"/>
            <a:ext cx="3840000" cy="2880000"/>
          </a:xfrm>
          <a:prstGeom prst="rect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Rectangle 5"/>
          <p:cNvSpPr>
            <a:spLocks noChangeAspect="1"/>
          </p:cNvSpPr>
          <p:nvPr/>
        </p:nvSpPr>
        <p:spPr>
          <a:xfrm>
            <a:off x="7715671" y="1704107"/>
            <a:ext cx="3840000" cy="2880000"/>
          </a:xfrm>
          <a:prstGeom prst="rect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Rectangle: Rounded Corners 24"/>
          <p:cNvSpPr/>
          <p:nvPr/>
        </p:nvSpPr>
        <p:spPr>
          <a:xfrm>
            <a:off x="761999" y="1787236"/>
            <a:ext cx="387924" cy="268779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7" name="Smiley Face 26"/>
          <p:cNvSpPr>
            <a:spLocks noChangeAspect="1"/>
          </p:cNvSpPr>
          <p:nvPr/>
        </p:nvSpPr>
        <p:spPr>
          <a:xfrm rot="5242417">
            <a:off x="805383" y="2085864"/>
            <a:ext cx="360000" cy="360785"/>
          </a:xfrm>
          <a:prstGeom prst="smileyFac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29" name="Straight Connector 28"/>
          <p:cNvCxnSpPr/>
          <p:nvPr/>
        </p:nvCxnSpPr>
        <p:spPr>
          <a:xfrm>
            <a:off x="429208" y="1007706"/>
            <a:ext cx="11131263" cy="18661"/>
          </a:xfrm>
          <a:prstGeom prst="line">
            <a:avLst/>
          </a:prstGeom>
          <a:ln w="76200" cmpd="sng">
            <a:solidFill>
              <a:srgbClr val="FFFF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3988459" y="3179751"/>
            <a:ext cx="1368000" cy="136800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>
              <a:noFill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988459" y="1766819"/>
            <a:ext cx="1368000" cy="136800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>
                <a:noFill/>
              </a:rPr>
              <a:t> </a:t>
            </a:r>
          </a:p>
        </p:txBody>
      </p:sp>
      <p:sp>
        <p:nvSpPr>
          <p:cNvPr id="52" name="Rectangle 51"/>
          <p:cNvSpPr/>
          <p:nvPr/>
        </p:nvSpPr>
        <p:spPr>
          <a:xfrm>
            <a:off x="5445094" y="3201524"/>
            <a:ext cx="1368000" cy="136800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>
              <a:noFill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467861" y="1788592"/>
            <a:ext cx="1368000" cy="136800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>
              <a:noFill/>
            </a:endParaRPr>
          </a:p>
        </p:txBody>
      </p:sp>
      <p:sp>
        <p:nvSpPr>
          <p:cNvPr id="55" name="Rectangle: Rounded Corners 54"/>
          <p:cNvSpPr/>
          <p:nvPr/>
        </p:nvSpPr>
        <p:spPr>
          <a:xfrm>
            <a:off x="8307641" y="3181448"/>
            <a:ext cx="1368000" cy="1368000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/>
              <a:t>8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4022366" y="1810943"/>
            <a:ext cx="1296000" cy="1290847"/>
            <a:chOff x="3741560" y="5397055"/>
            <a:chExt cx="1296000" cy="1290847"/>
          </a:xfrm>
        </p:grpSpPr>
        <p:sp>
          <p:nvSpPr>
            <p:cNvPr id="62" name="Oval 61"/>
            <p:cNvSpPr>
              <a:spLocks noChangeAspect="1"/>
            </p:cNvSpPr>
            <p:nvPr/>
          </p:nvSpPr>
          <p:spPr>
            <a:xfrm>
              <a:off x="4389560" y="6039902"/>
              <a:ext cx="648000" cy="64800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AU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63" name="Oval 62"/>
            <p:cNvSpPr>
              <a:spLocks noChangeAspect="1"/>
            </p:cNvSpPr>
            <p:nvPr/>
          </p:nvSpPr>
          <p:spPr>
            <a:xfrm>
              <a:off x="3741560" y="6039902"/>
              <a:ext cx="648000" cy="64800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AU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64" name="Oval 63"/>
            <p:cNvSpPr>
              <a:spLocks noChangeAspect="1"/>
            </p:cNvSpPr>
            <p:nvPr/>
          </p:nvSpPr>
          <p:spPr>
            <a:xfrm>
              <a:off x="4389560" y="5397055"/>
              <a:ext cx="648000" cy="64800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AU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65" name="Oval 64"/>
            <p:cNvSpPr>
              <a:spLocks noChangeAspect="1"/>
            </p:cNvSpPr>
            <p:nvPr/>
          </p:nvSpPr>
          <p:spPr>
            <a:xfrm>
              <a:off x="3741560" y="5400822"/>
              <a:ext cx="648000" cy="64800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AU" dirty="0">
                  <a:solidFill>
                    <a:srgbClr val="FF0000"/>
                  </a:solidFill>
                </a:rPr>
                <a:t>3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5481094" y="1832716"/>
            <a:ext cx="1296000" cy="1290847"/>
            <a:chOff x="3741560" y="5397055"/>
            <a:chExt cx="1296000" cy="1290847"/>
          </a:xfrm>
        </p:grpSpPr>
        <p:sp>
          <p:nvSpPr>
            <p:cNvPr id="67" name="Oval 66"/>
            <p:cNvSpPr>
              <a:spLocks noChangeAspect="1"/>
            </p:cNvSpPr>
            <p:nvPr/>
          </p:nvSpPr>
          <p:spPr>
            <a:xfrm>
              <a:off x="4389560" y="6039902"/>
              <a:ext cx="648000" cy="64800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AU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68" name="Oval 67"/>
            <p:cNvSpPr>
              <a:spLocks noChangeAspect="1"/>
            </p:cNvSpPr>
            <p:nvPr/>
          </p:nvSpPr>
          <p:spPr>
            <a:xfrm>
              <a:off x="3741560" y="6039902"/>
              <a:ext cx="648000" cy="64800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AU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69" name="Oval 68"/>
            <p:cNvSpPr>
              <a:spLocks noChangeAspect="1"/>
            </p:cNvSpPr>
            <p:nvPr/>
          </p:nvSpPr>
          <p:spPr>
            <a:xfrm>
              <a:off x="4389560" y="5397055"/>
              <a:ext cx="648000" cy="64800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AU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70" name="Oval 69"/>
            <p:cNvSpPr>
              <a:spLocks noChangeAspect="1"/>
            </p:cNvSpPr>
            <p:nvPr/>
          </p:nvSpPr>
          <p:spPr>
            <a:xfrm>
              <a:off x="3741560" y="5400822"/>
              <a:ext cx="648000" cy="64800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AU" dirty="0">
                  <a:solidFill>
                    <a:srgbClr val="FF0000"/>
                  </a:solidFill>
                </a:rPr>
                <a:t>3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4041642" y="3238726"/>
            <a:ext cx="1296000" cy="1290847"/>
            <a:chOff x="3741560" y="5397055"/>
            <a:chExt cx="1296000" cy="1290847"/>
          </a:xfrm>
        </p:grpSpPr>
        <p:sp>
          <p:nvSpPr>
            <p:cNvPr id="72" name="Oval 71"/>
            <p:cNvSpPr>
              <a:spLocks noChangeAspect="1"/>
            </p:cNvSpPr>
            <p:nvPr/>
          </p:nvSpPr>
          <p:spPr>
            <a:xfrm>
              <a:off x="4389560" y="6039902"/>
              <a:ext cx="648000" cy="64800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AU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73" name="Oval 72"/>
            <p:cNvSpPr>
              <a:spLocks noChangeAspect="1"/>
            </p:cNvSpPr>
            <p:nvPr/>
          </p:nvSpPr>
          <p:spPr>
            <a:xfrm>
              <a:off x="3741560" y="6039902"/>
              <a:ext cx="648000" cy="64800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AU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74" name="Oval 73"/>
            <p:cNvSpPr>
              <a:spLocks noChangeAspect="1"/>
            </p:cNvSpPr>
            <p:nvPr/>
          </p:nvSpPr>
          <p:spPr>
            <a:xfrm>
              <a:off x="4389560" y="5397055"/>
              <a:ext cx="648000" cy="64800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AU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75" name="Oval 74"/>
            <p:cNvSpPr>
              <a:spLocks noChangeAspect="1"/>
            </p:cNvSpPr>
            <p:nvPr/>
          </p:nvSpPr>
          <p:spPr>
            <a:xfrm>
              <a:off x="3741560" y="5400822"/>
              <a:ext cx="648000" cy="64800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AU" dirty="0">
                  <a:solidFill>
                    <a:srgbClr val="FF0000"/>
                  </a:solidFill>
                </a:rPr>
                <a:t>3</a:t>
              </a: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5513669" y="3231618"/>
            <a:ext cx="1296000" cy="1290847"/>
            <a:chOff x="3741560" y="5397055"/>
            <a:chExt cx="1296000" cy="1290847"/>
          </a:xfrm>
        </p:grpSpPr>
        <p:sp>
          <p:nvSpPr>
            <p:cNvPr id="77" name="Oval 76"/>
            <p:cNvSpPr>
              <a:spLocks noChangeAspect="1"/>
            </p:cNvSpPr>
            <p:nvPr/>
          </p:nvSpPr>
          <p:spPr>
            <a:xfrm>
              <a:off x="4389560" y="6039902"/>
              <a:ext cx="648000" cy="64800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AU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78" name="Oval 77"/>
            <p:cNvSpPr>
              <a:spLocks noChangeAspect="1"/>
            </p:cNvSpPr>
            <p:nvPr/>
          </p:nvSpPr>
          <p:spPr>
            <a:xfrm>
              <a:off x="3741560" y="6039902"/>
              <a:ext cx="648000" cy="64800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AU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79" name="Oval 78"/>
            <p:cNvSpPr>
              <a:spLocks noChangeAspect="1"/>
            </p:cNvSpPr>
            <p:nvPr/>
          </p:nvSpPr>
          <p:spPr>
            <a:xfrm>
              <a:off x="4389560" y="5397055"/>
              <a:ext cx="648000" cy="64800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AU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80" name="Oval 79"/>
            <p:cNvSpPr>
              <a:spLocks noChangeAspect="1"/>
            </p:cNvSpPr>
            <p:nvPr/>
          </p:nvSpPr>
          <p:spPr>
            <a:xfrm>
              <a:off x="3741560" y="5400822"/>
              <a:ext cx="648000" cy="64800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AU" dirty="0">
                  <a:solidFill>
                    <a:srgbClr val="FF0000"/>
                  </a:solidFill>
                </a:rPr>
                <a:t>3</a:t>
              </a:r>
            </a:p>
          </p:txBody>
        </p:sp>
      </p:grpSp>
      <p:sp>
        <p:nvSpPr>
          <p:cNvPr id="81" name="Rectangle: Rounded Corners 80"/>
          <p:cNvSpPr/>
          <p:nvPr/>
        </p:nvSpPr>
        <p:spPr>
          <a:xfrm>
            <a:off x="9723696" y="3181448"/>
            <a:ext cx="1368000" cy="1368000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/>
              <a:t>8</a:t>
            </a:r>
          </a:p>
        </p:txBody>
      </p:sp>
      <p:sp>
        <p:nvSpPr>
          <p:cNvPr id="82" name="Rectangle: Rounded Corners 81"/>
          <p:cNvSpPr/>
          <p:nvPr/>
        </p:nvSpPr>
        <p:spPr>
          <a:xfrm>
            <a:off x="9723696" y="1776107"/>
            <a:ext cx="1368000" cy="1368000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/>
              <a:t>8</a:t>
            </a:r>
          </a:p>
        </p:txBody>
      </p:sp>
      <p:sp>
        <p:nvSpPr>
          <p:cNvPr id="83" name="Rectangle: Rounded Corners 82"/>
          <p:cNvSpPr/>
          <p:nvPr/>
        </p:nvSpPr>
        <p:spPr>
          <a:xfrm>
            <a:off x="8307641" y="1763133"/>
            <a:ext cx="1368000" cy="1368000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/>
              <a:t>8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835" y="4655129"/>
            <a:ext cx="1080000" cy="108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8" y="3140063"/>
            <a:ext cx="1080000" cy="1080000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835" y="590391"/>
            <a:ext cx="1080000" cy="108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D64C9A-87D8-4AAC-B492-5B565AC085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1058" y="2877613"/>
            <a:ext cx="1385251" cy="1044000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93" name="Group 92">
            <a:extLst>
              <a:ext uri="{FF2B5EF4-FFF2-40B4-BE49-F238E27FC236}">
                <a16:creationId xmlns:a16="http://schemas.microsoft.com/office/drawing/2014/main" id="{4E43F9CE-E102-484D-8C00-44D5405B5F3E}"/>
              </a:ext>
            </a:extLst>
          </p:cNvPr>
          <p:cNvGrpSpPr>
            <a:grpSpLocks noChangeAspect="1"/>
          </p:cNvGrpSpPr>
          <p:nvPr/>
        </p:nvGrpSpPr>
        <p:grpSpPr>
          <a:xfrm>
            <a:off x="7890760" y="567310"/>
            <a:ext cx="1440000" cy="1080000"/>
            <a:chOff x="2547168" y="479008"/>
            <a:chExt cx="1440000" cy="1080000"/>
          </a:xfrm>
        </p:grpSpPr>
        <p:pic>
          <p:nvPicPr>
            <p:cNvPr id="94" name="Picture 2" descr="http://vic.amieu.net/files/EMERGENCY_INFORMATION_PANEL_SODIUM_HYDROXIDE_SOLUTION.png">
              <a:extLst>
                <a:ext uri="{FF2B5EF4-FFF2-40B4-BE49-F238E27FC236}">
                  <a16:creationId xmlns:a16="http://schemas.microsoft.com/office/drawing/2014/main" id="{41B29409-DC2E-46E5-95BB-D89543C242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7168" y="479008"/>
              <a:ext cx="1440000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6883CA72-4F7D-4A92-913C-25385D549B0C}"/>
                </a:ext>
              </a:extLst>
            </p:cNvPr>
            <p:cNvSpPr/>
            <p:nvPr/>
          </p:nvSpPr>
          <p:spPr>
            <a:xfrm>
              <a:off x="3297523" y="1305956"/>
              <a:ext cx="584463" cy="18466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600" b="1" dirty="0">
                  <a:latin typeface="Arial" panose="020B0604020202020204" pitchFamily="34" charset="0"/>
                  <a:cs typeface="Arial" panose="020B0604020202020204" pitchFamily="34" charset="0"/>
                </a:rPr>
                <a:t>XYZ CHEMICAL COMPANY</a:t>
              </a:r>
              <a:endParaRPr lang="en-AU" sz="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9E3BD335-5654-459F-ACB5-BC8FF1188CCA}"/>
              </a:ext>
            </a:extLst>
          </p:cNvPr>
          <p:cNvGrpSpPr/>
          <p:nvPr/>
        </p:nvGrpSpPr>
        <p:grpSpPr>
          <a:xfrm>
            <a:off x="7890374" y="4655129"/>
            <a:ext cx="1440000" cy="1080000"/>
            <a:chOff x="2547168" y="5399347"/>
            <a:chExt cx="1440000" cy="1080000"/>
          </a:xfrm>
        </p:grpSpPr>
        <p:pic>
          <p:nvPicPr>
            <p:cNvPr id="85" name="Picture 2" descr="http://vic.amieu.net/files/EMERGENCY_INFORMATION_PANEL_SODIUM_HYDROXIDE_SOLUTION.png">
              <a:extLst>
                <a:ext uri="{FF2B5EF4-FFF2-40B4-BE49-F238E27FC236}">
                  <a16:creationId xmlns:a16="http://schemas.microsoft.com/office/drawing/2014/main" id="{A1E00824-FDD9-42DF-88F7-4253C3C32E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7168" y="5399347"/>
              <a:ext cx="1440000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D18EED10-D257-4C9E-8C5E-874941740007}"/>
                </a:ext>
              </a:extLst>
            </p:cNvPr>
            <p:cNvSpPr/>
            <p:nvPr/>
          </p:nvSpPr>
          <p:spPr>
            <a:xfrm>
              <a:off x="3297523" y="6226295"/>
              <a:ext cx="584463" cy="18466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600" b="1" dirty="0">
                  <a:latin typeface="Arial" panose="020B0604020202020204" pitchFamily="34" charset="0"/>
                  <a:cs typeface="Arial" panose="020B0604020202020204" pitchFamily="34" charset="0"/>
                </a:rPr>
                <a:t>XYZ CHEMICAL COMPANY</a:t>
              </a:r>
              <a:endParaRPr lang="en-AU" sz="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75568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19050">
          <a:solidFill>
            <a:schemeClr val="tx1"/>
          </a:solidFill>
        </a:ln>
      </a:spPr>
      <a:bodyPr rtlCol="0" anchor="t" anchorCtr="0"/>
      <a:lstStyle>
        <a:defPPr algn="ctr">
          <a:defRPr sz="900" b="1" dirty="0" smtClean="0">
            <a:solidFill>
              <a:schemeClr val="tx1"/>
            </a:solidFill>
            <a:latin typeface="Arial Narrow" panose="020B060602020203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907</TotalTime>
  <Words>710</Words>
  <Application>Microsoft Office PowerPoint</Application>
  <PresentationFormat>Widescreen</PresentationFormat>
  <Paragraphs>240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 Narrow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Ross</dc:creator>
  <cp:lastModifiedBy>tina newton</cp:lastModifiedBy>
  <cp:revision>47</cp:revision>
  <cp:lastPrinted>2016-09-14T08:34:15Z</cp:lastPrinted>
  <dcterms:created xsi:type="dcterms:W3CDTF">2016-09-14T04:34:35Z</dcterms:created>
  <dcterms:modified xsi:type="dcterms:W3CDTF">2023-10-06T00:51:14Z</dcterms:modified>
</cp:coreProperties>
</file>