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56" r:id="rId6"/>
    <p:sldId id="263" r:id="rId7"/>
    <p:sldId id="257" r:id="rId8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5" autoAdjust="0"/>
    <p:restoredTop sz="94646" autoAdjust="0"/>
  </p:normalViewPr>
  <p:slideViewPr>
    <p:cSldViewPr snapToGrid="0">
      <p:cViewPr varScale="1">
        <p:scale>
          <a:sx n="77" d="100"/>
          <a:sy n="77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4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4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2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3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0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2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5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2E22-EFA6-4399-AEC2-2D64736B00A3}" type="datetimeFigureOut">
              <a:rPr lang="en-AU" smtClean="0"/>
              <a:t>24/07/2020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9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91027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Corrosive alkalis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Flammable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070313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153028" y="2090157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1151148" y="2090157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53028" y="3656010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153028" y="5222620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1148265" y="5222620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1151148" y="3656010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2143502" y="5222620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3138739" y="5222620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8114924" y="5222620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7119687" y="522262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4133976" y="5222620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5129213" y="5222620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15302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115114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9110162" y="5222620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6124450" y="522262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</p:spTree>
    <p:extLst>
      <p:ext uri="{BB962C8B-B14F-4D97-AF65-F5344CB8AC3E}">
        <p14:creationId xmlns:p14="http://schemas.microsoft.com/office/powerpoint/2010/main" val="22704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39913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Corrosive alkalis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Store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107471" y="4457489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9972543" y="274761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1012988" y="241399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5225225" y="274868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5108135" y="3087204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6258770" y="3097539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7642790" y="4696188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6126925" y="465591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11025315" y="3121183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2759007" y="216598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8706196" y="228258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6187541" y="265259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2839155" y="3165232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5173858" y="466631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3873199" y="3138369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8736912" y="3175888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7486155" y="3165232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74268" y="1493742"/>
            <a:ext cx="216000" cy="2317186"/>
          </a:xfrm>
          <a:prstGeom prst="rect">
            <a:avLst/>
          </a:prstGeom>
          <a:noFill/>
          <a:ln w="76200"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563671" y="2314623"/>
            <a:ext cx="1828800" cy="775855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/>
          <p:cNvSpPr/>
          <p:nvPr/>
        </p:nvSpPr>
        <p:spPr>
          <a:xfrm>
            <a:off x="1149923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/>
          <p:cNvSpPr/>
          <p:nvPr/>
        </p:nvSpPr>
        <p:spPr>
          <a:xfrm>
            <a:off x="2518141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/>
          <p:cNvSpPr/>
          <p:nvPr/>
        </p:nvSpPr>
        <p:spPr>
          <a:xfrm>
            <a:off x="4741390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: Rounded Corners 19"/>
          <p:cNvSpPr/>
          <p:nvPr/>
        </p:nvSpPr>
        <p:spPr>
          <a:xfrm>
            <a:off x="5832760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/>
          <p:cNvSpPr/>
          <p:nvPr/>
        </p:nvSpPr>
        <p:spPr>
          <a:xfrm>
            <a:off x="8146633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/>
          <p:cNvSpPr/>
          <p:nvPr/>
        </p:nvSpPr>
        <p:spPr>
          <a:xfrm>
            <a:off x="10377051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/>
          <p:cNvSpPr/>
          <p:nvPr/>
        </p:nvSpPr>
        <p:spPr>
          <a:xfrm>
            <a:off x="1136073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/>
          <p:cNvSpPr/>
          <p:nvPr/>
        </p:nvSpPr>
        <p:spPr>
          <a:xfrm>
            <a:off x="2518141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/>
          <p:cNvSpPr/>
          <p:nvPr/>
        </p:nvSpPr>
        <p:spPr>
          <a:xfrm>
            <a:off x="4741390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/>
          <p:cNvSpPr/>
          <p:nvPr/>
        </p:nvSpPr>
        <p:spPr>
          <a:xfrm>
            <a:off x="5818910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/>
          <p:cNvSpPr/>
          <p:nvPr/>
        </p:nvSpPr>
        <p:spPr>
          <a:xfrm>
            <a:off x="8132783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/>
          <p:cNvSpPr/>
          <p:nvPr/>
        </p:nvSpPr>
        <p:spPr>
          <a:xfrm>
            <a:off x="10363201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4327" y="1808933"/>
            <a:ext cx="1828800" cy="1787236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1999" y="1227040"/>
            <a:ext cx="192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158835" y="1227040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715671" y="1227040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/>
          <p:cNvSpPr/>
          <p:nvPr/>
        </p:nvSpPr>
        <p:spPr>
          <a:xfrm>
            <a:off x="761999" y="1310169"/>
            <a:ext cx="387924" cy="2687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 rot="5242417">
            <a:off x="805383" y="1608797"/>
            <a:ext cx="360000" cy="36078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9208" y="431237"/>
            <a:ext cx="11131263" cy="18661"/>
          </a:xfrm>
          <a:prstGeom prst="line">
            <a:avLst/>
          </a:prstGeom>
          <a:ln w="76200" cmpd="sng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88459" y="2702684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8459" y="1289752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noFill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5094" y="2724457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67861" y="1311525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8307641" y="2704381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22366" y="1333876"/>
            <a:ext cx="1296000" cy="1290847"/>
            <a:chOff x="3741560" y="5397055"/>
            <a:chExt cx="1296000" cy="12908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81094" y="1355649"/>
            <a:ext cx="1296000" cy="1290847"/>
            <a:chOff x="3741560" y="5397055"/>
            <a:chExt cx="1296000" cy="1290847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1642" y="2761659"/>
            <a:ext cx="1296000" cy="1290847"/>
            <a:chOff x="3741560" y="5397055"/>
            <a:chExt cx="1296000" cy="1290847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13669" y="2754551"/>
            <a:ext cx="1296000" cy="1290847"/>
            <a:chOff x="3741560" y="5397055"/>
            <a:chExt cx="1296000" cy="1290847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81" name="Rectangle: Rounded Corners 80"/>
          <p:cNvSpPr/>
          <p:nvPr/>
        </p:nvSpPr>
        <p:spPr>
          <a:xfrm>
            <a:off x="9723696" y="2704381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723696" y="1299040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8307641" y="1286066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88508" y="621247"/>
            <a:ext cx="2313205" cy="37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16 x 200L White Spirit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15671" y="624290"/>
            <a:ext cx="38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 x 1000L Sodium Hydroxide 46%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6807679-0992-4763-8671-8CA80569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75" y="5399347"/>
            <a:ext cx="1440000" cy="10852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55E546-2AF2-4487-8F82-8E50E5CF5FDB}"/>
              </a:ext>
            </a:extLst>
          </p:cNvPr>
          <p:cNvGrpSpPr/>
          <p:nvPr/>
        </p:nvGrpSpPr>
        <p:grpSpPr>
          <a:xfrm>
            <a:off x="2415613" y="5399347"/>
            <a:ext cx="1440000" cy="1080000"/>
            <a:chOff x="2547168" y="5399347"/>
            <a:chExt cx="1440000" cy="1080000"/>
          </a:xfrm>
        </p:grpSpPr>
        <p:pic>
          <p:nvPicPr>
            <p:cNvPr id="54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ABAD6700-C81E-4FED-B15D-05B04EE44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E322B3-3AF5-4119-B9C5-288357E3A0F7}"/>
                </a:ext>
              </a:extLst>
            </p:cNvPr>
            <p:cNvSpPr/>
            <p:nvPr/>
          </p:nvSpPr>
          <p:spPr>
            <a:xfrm>
              <a:off x="3297523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D6365-E1F8-4F6C-BF75-6E99C4923162}"/>
              </a:ext>
            </a:extLst>
          </p:cNvPr>
          <p:cNvGrpSpPr/>
          <p:nvPr/>
        </p:nvGrpSpPr>
        <p:grpSpPr>
          <a:xfrm>
            <a:off x="429787" y="5399347"/>
            <a:ext cx="1440000" cy="1080000"/>
            <a:chOff x="429787" y="5399347"/>
            <a:chExt cx="1440000" cy="1080000"/>
          </a:xfrm>
        </p:grpSpPr>
        <p:pic>
          <p:nvPicPr>
            <p:cNvPr id="58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FA06DE2B-8FC4-42C1-97B3-77877BB93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87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AAE993-6377-4872-8CFB-20860AAA099A}"/>
                </a:ext>
              </a:extLst>
            </p:cNvPr>
            <p:cNvSpPr/>
            <p:nvPr/>
          </p:nvSpPr>
          <p:spPr>
            <a:xfrm>
              <a:off x="1174321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CB4C5EF1-1200-4133-A158-79FF90B0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1" y="5399347"/>
            <a:ext cx="1440000" cy="1085261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375B314F-15C9-483C-9112-6E44AEBBDA61}"/>
              </a:ext>
            </a:extLst>
          </p:cNvPr>
          <p:cNvGrpSpPr/>
          <p:nvPr/>
        </p:nvGrpSpPr>
        <p:grpSpPr>
          <a:xfrm>
            <a:off x="6389407" y="5399347"/>
            <a:ext cx="1442142" cy="1080000"/>
            <a:chOff x="4517677" y="1615864"/>
            <a:chExt cx="1442142" cy="10800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B867E7B-2284-410F-8062-EB571228B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32" y="1667168"/>
              <a:ext cx="612000" cy="612000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672A2F-3A2E-4D1B-A86D-D509FD2B836F}"/>
                </a:ext>
              </a:extLst>
            </p:cNvPr>
            <p:cNvSpPr/>
            <p:nvPr/>
          </p:nvSpPr>
          <p:spPr>
            <a:xfrm>
              <a:off x="4540001" y="1638811"/>
              <a:ext cx="672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TURPENTINE</a:t>
              </a:r>
            </a:p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567FAF4-A2C1-4878-85B3-EBB639445A86}"/>
                </a:ext>
              </a:extLst>
            </p:cNvPr>
            <p:cNvSpPr/>
            <p:nvPr/>
          </p:nvSpPr>
          <p:spPr>
            <a:xfrm>
              <a:off x="4517677" y="1615864"/>
              <a:ext cx="1440000" cy="108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EB1FF1C-C630-4EFC-92F6-65792CC7DA76}"/>
                </a:ext>
              </a:extLst>
            </p:cNvPr>
            <p:cNvSpPr/>
            <p:nvPr/>
          </p:nvSpPr>
          <p:spPr>
            <a:xfrm>
              <a:off x="4517677" y="1937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437DEE9-B9CC-404E-BA3B-AA0009D12ACE}"/>
                </a:ext>
              </a:extLst>
            </p:cNvPr>
            <p:cNvSpPr/>
            <p:nvPr/>
          </p:nvSpPr>
          <p:spPr>
            <a:xfrm>
              <a:off x="4517677" y="2153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0F25B6B-F87F-40E0-94C7-F3E9D185100C}"/>
                </a:ext>
              </a:extLst>
            </p:cNvPr>
            <p:cNvSpPr/>
            <p:nvPr/>
          </p:nvSpPr>
          <p:spPr>
            <a:xfrm>
              <a:off x="4517677" y="2371428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E2D9A6F-EA3C-4016-966B-4214C42970F3}"/>
                </a:ext>
              </a:extLst>
            </p:cNvPr>
            <p:cNvSpPr/>
            <p:nvPr/>
          </p:nvSpPr>
          <p:spPr>
            <a:xfrm>
              <a:off x="5239819" y="2369080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086BBE8-3660-45EE-AA77-C527A601D819}"/>
                </a:ext>
              </a:extLst>
            </p:cNvPr>
            <p:cNvSpPr/>
            <p:nvPr/>
          </p:nvSpPr>
          <p:spPr>
            <a:xfrm>
              <a:off x="5310168" y="2466210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ABC SOLVENT SUPPLIES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35D16F7-70E2-419D-B6F5-01E65BC16DA2}"/>
                </a:ext>
              </a:extLst>
            </p:cNvPr>
            <p:cNvSpPr txBox="1"/>
            <p:nvPr/>
          </p:nvSpPr>
          <p:spPr>
            <a:xfrm>
              <a:off x="4567632" y="2370157"/>
              <a:ext cx="60914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500" b="1" kern="1000" dirty="0">
                  <a:latin typeface="Arial Narrow" panose="020B0606020202030204" pitchFamily="34" charset="0"/>
                </a:rPr>
                <a:t>IN EMERGENCY DIAL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000, POLICE or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FIRE BRIGADE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1023F63-093A-45C1-BEA7-D388E7BCCDA3}"/>
                </a:ext>
              </a:extLst>
            </p:cNvPr>
            <p:cNvSpPr txBox="1"/>
            <p:nvPr/>
          </p:nvSpPr>
          <p:spPr>
            <a:xfrm>
              <a:off x="4567632" y="1973168"/>
              <a:ext cx="243519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UN No. 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EFD4C-8133-4007-8287-2B1C99B6910D}"/>
                </a:ext>
              </a:extLst>
            </p:cNvPr>
            <p:cNvSpPr/>
            <p:nvPr/>
          </p:nvSpPr>
          <p:spPr>
            <a:xfrm>
              <a:off x="4785599" y="1902929"/>
              <a:ext cx="42319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1300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6B603FE-3400-4CEF-8FCA-BEC39968DCF7}"/>
                </a:ext>
              </a:extLst>
            </p:cNvPr>
            <p:cNvSpPr txBox="1"/>
            <p:nvPr/>
          </p:nvSpPr>
          <p:spPr>
            <a:xfrm>
              <a:off x="4558252" y="2198289"/>
              <a:ext cx="280448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HAZCHEM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10ED3E6-968B-48ED-A8FC-AF4C60FCA4B9}"/>
                </a:ext>
              </a:extLst>
            </p:cNvPr>
            <p:cNvSpPr/>
            <p:nvPr/>
          </p:nvSpPr>
          <p:spPr>
            <a:xfrm>
              <a:off x="4880977" y="2125669"/>
              <a:ext cx="23243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3Y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17AEE0-FF26-45F8-BF6D-01C6A638BC7B}"/>
                </a:ext>
              </a:extLst>
            </p:cNvPr>
            <p:cNvSpPr txBox="1"/>
            <p:nvPr/>
          </p:nvSpPr>
          <p:spPr>
            <a:xfrm>
              <a:off x="5310168" y="2416069"/>
              <a:ext cx="543541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SPECIALIST ADVICE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DB3CCA8-D82C-4051-A8AF-10812C217510}"/>
              </a:ext>
            </a:extLst>
          </p:cNvPr>
          <p:cNvGrpSpPr/>
          <p:nvPr/>
        </p:nvGrpSpPr>
        <p:grpSpPr>
          <a:xfrm>
            <a:off x="4401439" y="5399347"/>
            <a:ext cx="1442142" cy="1080000"/>
            <a:chOff x="4517677" y="1615864"/>
            <a:chExt cx="1442142" cy="1080000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829F022-C2F0-4A69-91FE-E663670D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32" y="1667168"/>
              <a:ext cx="612000" cy="612000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619D28E-8BC6-42FB-A98C-20EC9335DBF1}"/>
                </a:ext>
              </a:extLst>
            </p:cNvPr>
            <p:cNvSpPr/>
            <p:nvPr/>
          </p:nvSpPr>
          <p:spPr>
            <a:xfrm>
              <a:off x="4540001" y="1638811"/>
              <a:ext cx="672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TURPENTINE</a:t>
              </a:r>
            </a:p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5289CC0-B62D-4291-A08E-339DDAA205DE}"/>
                </a:ext>
              </a:extLst>
            </p:cNvPr>
            <p:cNvSpPr/>
            <p:nvPr/>
          </p:nvSpPr>
          <p:spPr>
            <a:xfrm>
              <a:off x="4517677" y="1615864"/>
              <a:ext cx="1440000" cy="108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F34D143-409C-4434-A0D5-282E57A098EC}"/>
                </a:ext>
              </a:extLst>
            </p:cNvPr>
            <p:cNvSpPr/>
            <p:nvPr/>
          </p:nvSpPr>
          <p:spPr>
            <a:xfrm>
              <a:off x="4517677" y="1937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4585DE5-D10B-48EC-B4AB-59E5E4A04CF4}"/>
                </a:ext>
              </a:extLst>
            </p:cNvPr>
            <p:cNvSpPr/>
            <p:nvPr/>
          </p:nvSpPr>
          <p:spPr>
            <a:xfrm>
              <a:off x="4517677" y="2153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7277B4E-51A9-40EA-B60D-C93F53AE8A7A}"/>
                </a:ext>
              </a:extLst>
            </p:cNvPr>
            <p:cNvSpPr/>
            <p:nvPr/>
          </p:nvSpPr>
          <p:spPr>
            <a:xfrm>
              <a:off x="4517677" y="2371428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A974AF9-0377-420C-BD21-35CEB0CA6020}"/>
                </a:ext>
              </a:extLst>
            </p:cNvPr>
            <p:cNvSpPr/>
            <p:nvPr/>
          </p:nvSpPr>
          <p:spPr>
            <a:xfrm>
              <a:off x="5239819" y="2369080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54642F8-08E3-4E60-B235-540B6A34DD5A}"/>
                </a:ext>
              </a:extLst>
            </p:cNvPr>
            <p:cNvSpPr/>
            <p:nvPr/>
          </p:nvSpPr>
          <p:spPr>
            <a:xfrm>
              <a:off x="5310168" y="2466210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ABC SOLVENT SUPPLIES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3F7D83F-8527-4A7D-8072-67A13166AC72}"/>
                </a:ext>
              </a:extLst>
            </p:cNvPr>
            <p:cNvSpPr txBox="1"/>
            <p:nvPr/>
          </p:nvSpPr>
          <p:spPr>
            <a:xfrm>
              <a:off x="4567632" y="2370157"/>
              <a:ext cx="60914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500" b="1" kern="1000" dirty="0">
                  <a:latin typeface="Arial Narrow" panose="020B0606020202030204" pitchFamily="34" charset="0"/>
                </a:rPr>
                <a:t>IN EMERGENCY DIAL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000, POLICE or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FIRE BRIGADE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79A78F-5241-4612-9845-6C428BBAC4D9}"/>
                </a:ext>
              </a:extLst>
            </p:cNvPr>
            <p:cNvSpPr txBox="1"/>
            <p:nvPr/>
          </p:nvSpPr>
          <p:spPr>
            <a:xfrm>
              <a:off x="4567632" y="1973168"/>
              <a:ext cx="243519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UN No. 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7D3011C-C8AF-4A94-ABF1-C0AC41028ED9}"/>
                </a:ext>
              </a:extLst>
            </p:cNvPr>
            <p:cNvSpPr/>
            <p:nvPr/>
          </p:nvSpPr>
          <p:spPr>
            <a:xfrm>
              <a:off x="4785599" y="1902929"/>
              <a:ext cx="42319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1300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679623A-D604-4D66-A035-CCB27F8A8A45}"/>
                </a:ext>
              </a:extLst>
            </p:cNvPr>
            <p:cNvSpPr txBox="1"/>
            <p:nvPr/>
          </p:nvSpPr>
          <p:spPr>
            <a:xfrm>
              <a:off x="4558252" y="2198289"/>
              <a:ext cx="280448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HAZCHEM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8F05FB1-3144-433F-BFA1-F4621270F457}"/>
                </a:ext>
              </a:extLst>
            </p:cNvPr>
            <p:cNvSpPr/>
            <p:nvPr/>
          </p:nvSpPr>
          <p:spPr>
            <a:xfrm>
              <a:off x="4880977" y="2125669"/>
              <a:ext cx="23243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3Y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68027B-7261-45B1-925C-16A225940C1D}"/>
                </a:ext>
              </a:extLst>
            </p:cNvPr>
            <p:cNvSpPr txBox="1"/>
            <p:nvPr/>
          </p:nvSpPr>
          <p:spPr>
            <a:xfrm>
              <a:off x="5310168" y="2416069"/>
              <a:ext cx="543541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SPECIALIST ADVICE</a:t>
              </a:r>
            </a:p>
          </p:txBody>
        </p:sp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E6208CB-BEE1-417C-A3E0-E96C65E44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240" y="4631864"/>
            <a:ext cx="612000" cy="612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D65A518-0F16-4433-8CD3-1153FF0B9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180" y="4631864"/>
            <a:ext cx="612000" cy="612000"/>
          </a:xfrm>
          <a:prstGeom prst="rect">
            <a:avLst/>
          </a:prstGeom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D0A22E6D-FF45-4195-BBE3-0FC6DB958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2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>
            <a:extLst>
              <a:ext uri="{FF2B5EF4-FFF2-40B4-BE49-F238E27FC236}">
                <a16:creationId xmlns:a16="http://schemas.microsoft.com/office/drawing/2014/main" id="{1E82EFDF-F6DA-4813-A691-7786A02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4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>
            <a:extLst>
              <a:ext uri="{FF2B5EF4-FFF2-40B4-BE49-F238E27FC236}">
                <a16:creationId xmlns:a16="http://schemas.microsoft.com/office/drawing/2014/main" id="{0192DCDA-450A-4E39-AF26-224AEBF9E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78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id="{DA3849FA-D704-407B-A07C-82BE749B2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6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D554299-92B1-4BF5-9EB4-B58F7DE1B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00" y="4631864"/>
            <a:ext cx="612000" cy="6120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5295039-7746-4B43-85AB-D67DA43BB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0" y="4631864"/>
            <a:ext cx="612000" cy="6120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5E64EDC-B6BF-40DE-91D4-3850FCE3F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60" y="4631864"/>
            <a:ext cx="612000" cy="6120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E46F44C8-1097-4639-B774-52669810C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40" y="4631864"/>
            <a:ext cx="612000" cy="6120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DB61B38-B3CE-40CF-93EE-9BEEAF3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05" y="4631864"/>
            <a:ext cx="612000" cy="6120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B1D1497-5675-4757-B79C-17DEB373B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120" y="4631864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74268" y="1970809"/>
            <a:ext cx="216000" cy="2317186"/>
          </a:xfrm>
          <a:prstGeom prst="rect">
            <a:avLst/>
          </a:prstGeom>
          <a:noFill/>
          <a:ln w="76200"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563671" y="2791690"/>
            <a:ext cx="1828800" cy="775855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/>
          <p:cNvSpPr/>
          <p:nvPr/>
        </p:nvSpPr>
        <p:spPr>
          <a:xfrm>
            <a:off x="1149923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/>
          <p:cNvSpPr/>
          <p:nvPr/>
        </p:nvSpPr>
        <p:spPr>
          <a:xfrm>
            <a:off x="2518141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/>
          <p:cNvSpPr/>
          <p:nvPr/>
        </p:nvSpPr>
        <p:spPr>
          <a:xfrm>
            <a:off x="4741390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: Rounded Corners 19"/>
          <p:cNvSpPr/>
          <p:nvPr/>
        </p:nvSpPr>
        <p:spPr>
          <a:xfrm>
            <a:off x="5832760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/>
          <p:cNvSpPr/>
          <p:nvPr/>
        </p:nvSpPr>
        <p:spPr>
          <a:xfrm>
            <a:off x="8146633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/>
          <p:cNvSpPr/>
          <p:nvPr/>
        </p:nvSpPr>
        <p:spPr>
          <a:xfrm>
            <a:off x="10377051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/>
          <p:cNvSpPr/>
          <p:nvPr/>
        </p:nvSpPr>
        <p:spPr>
          <a:xfrm>
            <a:off x="1136073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/>
          <p:cNvSpPr/>
          <p:nvPr/>
        </p:nvSpPr>
        <p:spPr>
          <a:xfrm>
            <a:off x="2518141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/>
          <p:cNvSpPr/>
          <p:nvPr/>
        </p:nvSpPr>
        <p:spPr>
          <a:xfrm>
            <a:off x="4741390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/>
          <p:cNvSpPr/>
          <p:nvPr/>
        </p:nvSpPr>
        <p:spPr>
          <a:xfrm>
            <a:off x="5818910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/>
          <p:cNvSpPr/>
          <p:nvPr/>
        </p:nvSpPr>
        <p:spPr>
          <a:xfrm>
            <a:off x="8132783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/>
          <p:cNvSpPr/>
          <p:nvPr/>
        </p:nvSpPr>
        <p:spPr>
          <a:xfrm>
            <a:off x="10363201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4327" y="2286000"/>
            <a:ext cx="1828800" cy="1787236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1999" y="1704107"/>
            <a:ext cx="192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158835" y="1704107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715671" y="1704107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/>
          <p:cNvSpPr/>
          <p:nvPr/>
        </p:nvSpPr>
        <p:spPr>
          <a:xfrm>
            <a:off x="761999" y="1787236"/>
            <a:ext cx="387924" cy="2687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 rot="5242417">
            <a:off x="805383" y="2085864"/>
            <a:ext cx="360000" cy="36078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9208" y="1007706"/>
            <a:ext cx="11131263" cy="18661"/>
          </a:xfrm>
          <a:prstGeom prst="line">
            <a:avLst/>
          </a:prstGeom>
          <a:ln w="76200" cmpd="sng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88459" y="3179751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8459" y="1766819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noFill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5094" y="3201524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67861" y="1788592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8307641" y="3181448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22366" y="1810943"/>
            <a:ext cx="1296000" cy="1290847"/>
            <a:chOff x="3741560" y="5397055"/>
            <a:chExt cx="1296000" cy="12908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81094" y="1832716"/>
            <a:ext cx="1296000" cy="1290847"/>
            <a:chOff x="3741560" y="5397055"/>
            <a:chExt cx="1296000" cy="1290847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1642" y="3238726"/>
            <a:ext cx="1296000" cy="1290847"/>
            <a:chOff x="3741560" y="5397055"/>
            <a:chExt cx="1296000" cy="1290847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13669" y="3231618"/>
            <a:ext cx="1296000" cy="1290847"/>
            <a:chOff x="3741560" y="5397055"/>
            <a:chExt cx="1296000" cy="1290847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81" name="Rectangle: Rounded Corners 80"/>
          <p:cNvSpPr/>
          <p:nvPr/>
        </p:nvSpPr>
        <p:spPr>
          <a:xfrm>
            <a:off x="9723696" y="3181448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723696" y="1776107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8307641" y="1763133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5" y="4655129"/>
            <a:ext cx="1080000" cy="1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" y="3140063"/>
            <a:ext cx="1080000" cy="108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5" y="590391"/>
            <a:ext cx="108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64C9A-87D8-4AAC-B492-5B565AC08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058" y="2877613"/>
            <a:ext cx="1385251" cy="1044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4E43F9CE-E102-484D-8C00-44D5405B5F3E}"/>
              </a:ext>
            </a:extLst>
          </p:cNvPr>
          <p:cNvGrpSpPr>
            <a:grpSpLocks noChangeAspect="1"/>
          </p:cNvGrpSpPr>
          <p:nvPr/>
        </p:nvGrpSpPr>
        <p:grpSpPr>
          <a:xfrm>
            <a:off x="7890760" y="567310"/>
            <a:ext cx="1440000" cy="1080000"/>
            <a:chOff x="2547168" y="479008"/>
            <a:chExt cx="1440000" cy="1080000"/>
          </a:xfrm>
        </p:grpSpPr>
        <p:pic>
          <p:nvPicPr>
            <p:cNvPr id="94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41B29409-DC2E-46E5-95BB-D89543C24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479008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883CA72-4F7D-4A92-913C-25385D549B0C}"/>
                </a:ext>
              </a:extLst>
            </p:cNvPr>
            <p:cNvSpPr/>
            <p:nvPr/>
          </p:nvSpPr>
          <p:spPr>
            <a:xfrm>
              <a:off x="3297523" y="1305956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58FDDD3-5F31-44A3-8CB2-FEC3731B22DC}"/>
              </a:ext>
            </a:extLst>
          </p:cNvPr>
          <p:cNvGrpSpPr>
            <a:grpSpLocks noChangeAspect="1"/>
          </p:cNvGrpSpPr>
          <p:nvPr/>
        </p:nvGrpSpPr>
        <p:grpSpPr>
          <a:xfrm>
            <a:off x="7890374" y="1546658"/>
            <a:ext cx="1487604" cy="4188471"/>
            <a:chOff x="2394382" y="1305956"/>
            <a:chExt cx="1487604" cy="4188471"/>
          </a:xfrm>
        </p:grpSpPr>
        <p:pic>
          <p:nvPicPr>
            <p:cNvPr id="100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403C5091-2017-4ECD-8589-B60670806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382" y="441442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653DD9-487F-4248-BC61-841D8A62C282}"/>
                </a:ext>
              </a:extLst>
            </p:cNvPr>
            <p:cNvSpPr/>
            <p:nvPr/>
          </p:nvSpPr>
          <p:spPr>
            <a:xfrm>
              <a:off x="3297523" y="1305956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5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t" anchorCtr="0"/>
      <a:lstStyle>
        <a:defPPr algn="ctr">
          <a:defRPr sz="9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710</Words>
  <Application>Microsoft Office PowerPoint</Application>
  <PresentationFormat>Widescreen</PresentationFormat>
  <Paragraphs>240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</dc:creator>
  <cp:lastModifiedBy>Ross</cp:lastModifiedBy>
  <cp:revision>46</cp:revision>
  <cp:lastPrinted>2016-09-14T08:34:15Z</cp:lastPrinted>
  <dcterms:created xsi:type="dcterms:W3CDTF">2016-09-14T04:34:35Z</dcterms:created>
  <dcterms:modified xsi:type="dcterms:W3CDTF">2020-07-24T12:34:07Z</dcterms:modified>
</cp:coreProperties>
</file>